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408" r:id="rId5"/>
    <p:sldId id="407" r:id="rId6"/>
    <p:sldId id="305" r:id="rId7"/>
    <p:sldId id="298" r:id="rId8"/>
    <p:sldId id="406" r:id="rId9"/>
    <p:sldId id="303" r:id="rId10"/>
  </p:sldIdLst>
  <p:sldSz cx="12192000" cy="6858000"/>
  <p:notesSz cx="6858000" cy="9144000"/>
  <p:defaultTextStyle>
    <a:defPPr rtl="0">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993" autoAdjust="0"/>
  </p:normalViewPr>
  <p:slideViewPr>
    <p:cSldViewPr snapToGrid="0" snapToObjects="1">
      <p:cViewPr>
        <p:scale>
          <a:sx n="120" d="100"/>
          <a:sy n="120" d="100"/>
        </p:scale>
        <p:origin x="234" y="-156"/>
      </p:cViewPr>
      <p:guideLst/>
    </p:cSldViewPr>
  </p:slideViewPr>
  <p:outlineViewPr>
    <p:cViewPr>
      <p:scale>
        <a:sx n="33" d="100"/>
        <a:sy n="33" d="100"/>
      </p:scale>
      <p:origin x="0" y="-446"/>
    </p:cViewPr>
  </p:outlineViewPr>
  <p:notesTextViewPr>
    <p:cViewPr>
      <p:scale>
        <a:sx n="3" d="2"/>
        <a:sy n="3" d="2"/>
      </p:scale>
      <p:origin x="0" y="0"/>
    </p:cViewPr>
  </p:notesTextViewPr>
  <p:notesViewPr>
    <p:cSldViewPr snapToGrid="0" snapToObjects="1">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umsplatzhalter 2">
            <a:extLst>
              <a:ext uri="{FF2B5EF4-FFF2-40B4-BE49-F238E27FC236}">
                <a16:creationId xmlns:a16="http://schemas.microsoft.com/office/drawing/2014/main" id="{FC98B882-BA21-D947-B59A-B375F7B018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9EA6BC2-A361-44D7-B655-9F9A13ACC47F}" type="datetime1">
              <a:rPr lang="de-DE" smtClean="0"/>
              <a:t>17.02.2026</a:t>
            </a:fld>
            <a:endParaRPr lang="de-DE"/>
          </a:p>
        </p:txBody>
      </p:sp>
      <p:sp>
        <p:nvSpPr>
          <p:cNvPr id="4" name="Fußzeilenplatzhalter 3">
            <a:extLst>
              <a:ext uri="{FF2B5EF4-FFF2-40B4-BE49-F238E27FC236}">
                <a16:creationId xmlns:a16="http://schemas.microsoft.com/office/drawing/2014/main" id="{8219AD5B-1A75-1A4A-8459-A96AB79E9D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Foliennummernplatzhalter 4">
            <a:extLst>
              <a:ext uri="{FF2B5EF4-FFF2-40B4-BE49-F238E27FC236}">
                <a16:creationId xmlns:a16="http://schemas.microsoft.com/office/drawing/2014/main" id="{C49C6818-84EB-2D43-AA44-FC64C4595B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B28A1AC-D174-D44D-BB31-612041F19AA1}" type="slidenum">
              <a:rPr lang="de-DE" smtClean="0"/>
              <a:t>‹Nr.›</a:t>
            </a:fld>
            <a:endParaRPr lang="de-DE"/>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44C264-7D01-474A-816E-3EE0ED82AB45}" type="datetime1">
              <a:rPr lang="de-DE" noProof="0" smtClean="0"/>
              <a:t>17.02.2026</a:t>
            </a:fld>
            <a:endParaRPr lang="de-DE" noProof="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dirty="0"/>
              <a:t>Textmasterformate durch Klicken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CBDFB-29D6-4058-9C07-ECA5B8175763}" type="slidenum">
              <a:rPr lang="de-DE" noProof="0" smtClean="0"/>
              <a:t>‹Nr.›</a:t>
            </a:fld>
            <a:endParaRPr lang="de-DE" noProof="0"/>
          </a:p>
        </p:txBody>
      </p:sp>
    </p:spTree>
    <p:extLst>
      <p:ext uri="{BB962C8B-B14F-4D97-AF65-F5344CB8AC3E}">
        <p14:creationId xmlns:p14="http://schemas.microsoft.com/office/powerpoint/2010/main" val="28411849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3</a:t>
            </a:fld>
            <a:endParaRPr lang="de-DE"/>
          </a:p>
        </p:txBody>
      </p:sp>
    </p:spTree>
    <p:extLst>
      <p:ext uri="{BB962C8B-B14F-4D97-AF65-F5344CB8AC3E}">
        <p14:creationId xmlns:p14="http://schemas.microsoft.com/office/powerpoint/2010/main" val="403561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4</a:t>
            </a:fld>
            <a:endParaRPr lang="de-DE"/>
          </a:p>
        </p:txBody>
      </p:sp>
    </p:spTree>
    <p:extLst>
      <p:ext uri="{BB962C8B-B14F-4D97-AF65-F5344CB8AC3E}">
        <p14:creationId xmlns:p14="http://schemas.microsoft.com/office/powerpoint/2010/main" val="318930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5</a:t>
            </a:fld>
            <a:endParaRPr lang="de-DE"/>
          </a:p>
        </p:txBody>
      </p:sp>
    </p:spTree>
    <p:extLst>
      <p:ext uri="{BB962C8B-B14F-4D97-AF65-F5344CB8AC3E}">
        <p14:creationId xmlns:p14="http://schemas.microsoft.com/office/powerpoint/2010/main" val="2044245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12CBDFB-29D6-4058-9C07-ECA5B8175763}" type="slidenum">
              <a:rPr lang="de-DE" smtClean="0"/>
              <a:t>6</a:t>
            </a:fld>
            <a:endParaRPr lang="de-DE"/>
          </a:p>
        </p:txBody>
      </p:sp>
    </p:spTree>
    <p:extLst>
      <p:ext uri="{BB962C8B-B14F-4D97-AF65-F5344CB8AC3E}">
        <p14:creationId xmlns:p14="http://schemas.microsoft.com/office/powerpoint/2010/main" val="4252369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äsentationstitel_2">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386305" y="3250769"/>
            <a:ext cx="4179375" cy="356462"/>
          </a:xfrm>
        </p:spPr>
        <p:txBody>
          <a:bodyPr lIns="0" rIns="0" rtlCol="0">
            <a:normAutofit/>
          </a:bodyPr>
          <a:lstStyle>
            <a:lvl1pPr marL="0" indent="0" algn="r">
              <a:buNone/>
              <a:defRPr sz="1800" b="1" i="0" cap="none" spc="0" baseline="0">
                <a:solidFill>
                  <a:schemeClr val="tx1"/>
                </a:solidFill>
                <a:latin typeface="Corbel" panose="020B0503020204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dirty="0"/>
              <a:t>Untertitel hier einfügen</a:t>
            </a:r>
          </a:p>
        </p:txBody>
      </p:sp>
      <p:sp>
        <p:nvSpPr>
          <p:cNvPr id="5" name="Titel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6386305" y="671090"/>
            <a:ext cx="4179376" cy="2387600"/>
          </a:xfrm>
        </p:spPr>
        <p:txBody>
          <a:bodyPr lIns="0" rIns="0" rtlCol="0" anchor="b">
            <a:normAutofit/>
          </a:bodyPr>
          <a:lstStyle>
            <a:lvl1pPr algn="r">
              <a:defRPr sz="4800" b="1" i="0" cap="small" baseline="0">
                <a:solidFill>
                  <a:schemeClr val="accent4">
                    <a:lumMod val="75000"/>
                  </a:schemeClr>
                </a:solidFill>
                <a:latin typeface="Corbel" panose="020B0503020204020204" pitchFamily="34" charset="0"/>
                <a:cs typeface="Arial" panose="020B0604020202020204" pitchFamily="34" charset="0"/>
              </a:defRPr>
            </a:lvl1pPr>
          </a:lstStyle>
          <a:p>
            <a:pPr rtl="0"/>
            <a:r>
              <a:rPr lang="de-DE" noProof="0" dirty="0"/>
              <a:t>Titelmaster durch Klicken bearbeiten</a:t>
            </a:r>
          </a:p>
        </p:txBody>
      </p:sp>
      <p:grpSp>
        <p:nvGrpSpPr>
          <p:cNvPr id="12" name="Gruppieren 11">
            <a:extLst>
              <a:ext uri="{FF2B5EF4-FFF2-40B4-BE49-F238E27FC236}">
                <a16:creationId xmlns:a16="http://schemas.microsoft.com/office/drawing/2014/main" id="{8EB65751-5A90-40E6-4B72-BA43478DA49E}"/>
              </a:ext>
            </a:extLst>
          </p:cNvPr>
          <p:cNvGrpSpPr/>
          <p:nvPr userDrawn="1"/>
        </p:nvGrpSpPr>
        <p:grpSpPr>
          <a:xfrm>
            <a:off x="488950" y="666751"/>
            <a:ext cx="5708650" cy="5345860"/>
            <a:chOff x="488950" y="666751"/>
            <a:chExt cx="5708650" cy="5010150"/>
          </a:xfrm>
        </p:grpSpPr>
        <p:pic>
          <p:nvPicPr>
            <p:cNvPr id="10" name="Grafik 9">
              <a:extLst>
                <a:ext uri="{FF2B5EF4-FFF2-40B4-BE49-F238E27FC236}">
                  <a16:creationId xmlns:a16="http://schemas.microsoft.com/office/drawing/2014/main" id="{0C58E9A4-CBE0-2899-C7D1-59A7703FA549}"/>
                </a:ext>
                <a:ext uri="{C183D7F6-B498-43B3-948B-1728B52AA6E4}">
                  <adec:decorative xmlns:adec="http://schemas.microsoft.com/office/drawing/2017/decorative" val="1"/>
                </a:ext>
              </a:extLst>
            </p:cNvPr>
            <p:cNvPicPr>
              <a:picLocks noChangeAspect="1"/>
            </p:cNvPicPr>
            <p:nvPr userDrawn="1"/>
          </p:nvPicPr>
          <p:blipFill>
            <a:blip r:embed="rId2">
              <a:alphaModFix amt="50000"/>
            </a:blip>
            <a:srcRect t="2003" b="39458"/>
            <a:stretch>
              <a:fillRect/>
            </a:stretch>
          </p:blipFill>
          <p:spPr>
            <a:xfrm>
              <a:off x="488950" y="666751"/>
              <a:ext cx="5708650" cy="5010150"/>
            </a:xfrm>
            <a:prstGeom prst="rect">
              <a:avLst/>
            </a:prstGeom>
          </p:spPr>
        </p:pic>
        <p:sp>
          <p:nvSpPr>
            <p:cNvPr id="11" name="Textfeld 10">
              <a:extLst>
                <a:ext uri="{FF2B5EF4-FFF2-40B4-BE49-F238E27FC236}">
                  <a16:creationId xmlns:a16="http://schemas.microsoft.com/office/drawing/2014/main" id="{3CEA42CD-4574-F77D-6C1F-885B3E7D0A8E}"/>
                </a:ext>
              </a:extLst>
            </p:cNvPr>
            <p:cNvSpPr txBox="1"/>
            <p:nvPr userDrawn="1"/>
          </p:nvSpPr>
          <p:spPr>
            <a:xfrm>
              <a:off x="508719" y="754878"/>
              <a:ext cx="2235200" cy="276999"/>
            </a:xfrm>
            <a:prstGeom prst="rect">
              <a:avLst/>
            </a:prstGeom>
            <a:noFill/>
          </p:spPr>
          <p:txBody>
            <a:bodyPr wrap="square" rtlCol="0">
              <a:spAutoFit/>
            </a:bodyPr>
            <a:lstStyle/>
            <a:p>
              <a:r>
                <a:rPr lang="de-DE" sz="1200" dirty="0">
                  <a:solidFill>
                    <a:schemeClr val="tx2">
                      <a:lumMod val="60000"/>
                      <a:lumOff val="40000"/>
                    </a:schemeClr>
                  </a:solidFill>
                </a:rPr>
                <a:t>Foto: Fabian Schellhorn</a:t>
              </a:r>
            </a:p>
          </p:txBody>
        </p:sp>
      </p:grpSp>
    </p:spTree>
    <p:extLst>
      <p:ext uri="{BB962C8B-B14F-4D97-AF65-F5344CB8AC3E}">
        <p14:creationId xmlns:p14="http://schemas.microsoft.com/office/powerpoint/2010/main" val="158228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äsentationstitel_3">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E085B2E-2DEC-31EC-BE63-AA107F0E8E33}"/>
              </a:ext>
              <a:ext uri="{C183D7F6-B498-43B3-948B-1728B52AA6E4}">
                <adec:decorative xmlns:adec="http://schemas.microsoft.com/office/drawing/2017/decorative" val="1"/>
              </a:ext>
            </a:extLst>
          </p:cNvPr>
          <p:cNvPicPr>
            <a:picLocks noChangeAspect="1"/>
          </p:cNvPicPr>
          <p:nvPr userDrawn="1"/>
        </p:nvPicPr>
        <p:blipFill>
          <a:blip r:embed="rId2">
            <a:alphaModFix amt="50000"/>
          </a:blip>
          <a:srcRect t="16508" b="65722"/>
          <a:stretch>
            <a:fillRect/>
          </a:stretch>
        </p:blipFill>
        <p:spPr>
          <a:xfrm>
            <a:off x="0" y="0"/>
            <a:ext cx="12192000" cy="3248010"/>
          </a:xfrm>
          <a:prstGeom prst="rect">
            <a:avLst/>
          </a:prstGeom>
        </p:spPr>
      </p:pic>
      <p:sp>
        <p:nvSpPr>
          <p:cNvPr id="8" name="Textfeld 7">
            <a:extLst>
              <a:ext uri="{FF2B5EF4-FFF2-40B4-BE49-F238E27FC236}">
                <a16:creationId xmlns:a16="http://schemas.microsoft.com/office/drawing/2014/main" id="{5289F42C-00C7-EAD5-4E00-7D61BE0E1E6E}"/>
              </a:ext>
            </a:extLst>
          </p:cNvPr>
          <p:cNvSpPr txBox="1"/>
          <p:nvPr userDrawn="1"/>
        </p:nvSpPr>
        <p:spPr>
          <a:xfrm>
            <a:off x="0" y="119105"/>
            <a:ext cx="2235200" cy="276999"/>
          </a:xfrm>
          <a:prstGeom prst="rect">
            <a:avLst/>
          </a:prstGeom>
          <a:noFill/>
        </p:spPr>
        <p:txBody>
          <a:bodyPr wrap="square" rtlCol="0">
            <a:spAutoFit/>
          </a:bodyPr>
          <a:lstStyle/>
          <a:p>
            <a:r>
              <a:rPr lang="de-DE" sz="1200" dirty="0">
                <a:solidFill>
                  <a:schemeClr val="tx2">
                    <a:lumMod val="60000"/>
                    <a:lumOff val="40000"/>
                  </a:schemeClr>
                </a:solidFill>
              </a:rPr>
              <a:t>Foto: Fabian Schellhorn</a:t>
            </a:r>
          </a:p>
        </p:txBody>
      </p:sp>
      <p:sp>
        <p:nvSpPr>
          <p:cNvPr id="4" name="Textplatzhalter 2">
            <a:extLst>
              <a:ext uri="{FF2B5EF4-FFF2-40B4-BE49-F238E27FC236}">
                <a16:creationId xmlns:a16="http://schemas.microsoft.com/office/drawing/2014/main" id="{01662FCA-743F-AC4A-B6AC-269A9A26ECF8}"/>
              </a:ext>
            </a:extLst>
          </p:cNvPr>
          <p:cNvSpPr>
            <a:spLocks noGrp="1"/>
          </p:cNvSpPr>
          <p:nvPr userDrawn="1">
            <p:ph type="body" idx="13" hasCustomPrompt="1"/>
          </p:nvPr>
        </p:nvSpPr>
        <p:spPr>
          <a:xfrm>
            <a:off x="501650" y="4506472"/>
            <a:ext cx="4179375" cy="356462"/>
          </a:xfrm>
        </p:spPr>
        <p:txBody>
          <a:bodyPr lIns="0" rIns="0" rtlCol="0">
            <a:normAutofit/>
          </a:bodyPr>
          <a:lstStyle>
            <a:lvl1pPr marL="0" indent="0">
              <a:buNone/>
              <a:defRPr sz="1800" b="1" i="0" cap="none" spc="0" baseline="0">
                <a:solidFill>
                  <a:schemeClr val="tx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dirty="0"/>
              <a:t>Untertitel hier einfügen</a:t>
            </a:r>
          </a:p>
        </p:txBody>
      </p:sp>
      <p:sp>
        <p:nvSpPr>
          <p:cNvPr id="5" name="Titel 1">
            <a:extLst>
              <a:ext uri="{FF2B5EF4-FFF2-40B4-BE49-F238E27FC236}">
                <a16:creationId xmlns:a16="http://schemas.microsoft.com/office/drawing/2014/main" id="{BBC2EA4E-1692-1548-A245-3DC65B856DEB}"/>
              </a:ext>
            </a:extLst>
          </p:cNvPr>
          <p:cNvSpPr>
            <a:spLocks noGrp="1"/>
          </p:cNvSpPr>
          <p:nvPr userDrawn="1">
            <p:ph type="ctrTitle" hasCustomPrompt="1"/>
          </p:nvPr>
        </p:nvSpPr>
        <p:spPr>
          <a:xfrm>
            <a:off x="488950" y="3403600"/>
            <a:ext cx="9429750" cy="971534"/>
          </a:xfrm>
        </p:spPr>
        <p:txBody>
          <a:bodyPr lIns="0" rIns="0" rtlCol="0" anchor="b">
            <a:normAutofit/>
          </a:bodyPr>
          <a:lstStyle>
            <a:lvl1pPr algn="l">
              <a:defRPr sz="4000" b="1" i="0" cap="small" baseline="0">
                <a:solidFill>
                  <a:srgbClr val="00518C"/>
                </a:solidFill>
                <a:latin typeface="Corbel" panose="020B0503020204020204" pitchFamily="34" charset="0"/>
              </a:defRPr>
            </a:lvl1pPr>
          </a:lstStyle>
          <a:p>
            <a:pPr rtl="0"/>
            <a:r>
              <a:rPr lang="de-DE" noProof="0" dirty="0"/>
              <a:t>Titelmaster durch Klicken bearbeiten</a:t>
            </a:r>
          </a:p>
        </p:txBody>
      </p:sp>
    </p:spTree>
    <p:extLst>
      <p:ext uri="{BB962C8B-B14F-4D97-AF65-F5344CB8AC3E}">
        <p14:creationId xmlns:p14="http://schemas.microsoft.com/office/powerpoint/2010/main" val="181424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äsentationstitel_4">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814D9E5-5BD7-FF71-0587-DA6C3184EE39}"/>
              </a:ext>
            </a:extLst>
          </p:cNvPr>
          <p:cNvPicPr>
            <a:picLocks noChangeAspect="1"/>
          </p:cNvPicPr>
          <p:nvPr userDrawn="1"/>
        </p:nvPicPr>
        <p:blipFill>
          <a:blip r:embed="rId2"/>
          <a:srcRect l="10955" t="7572" r="668" b="17795"/>
          <a:stretch>
            <a:fillRect/>
          </a:stretch>
        </p:blipFill>
        <p:spPr>
          <a:xfrm>
            <a:off x="-22092" y="0"/>
            <a:ext cx="12236183" cy="6888805"/>
          </a:xfrm>
          <a:prstGeom prst="rect">
            <a:avLst/>
          </a:prstGeom>
        </p:spPr>
      </p:pic>
      <p:grpSp>
        <p:nvGrpSpPr>
          <p:cNvPr id="3" name="Gruppieren 2">
            <a:extLst>
              <a:ext uri="{FF2B5EF4-FFF2-40B4-BE49-F238E27FC236}">
                <a16:creationId xmlns:a16="http://schemas.microsoft.com/office/drawing/2014/main" id="{73C50435-93E3-BE1B-5989-4C40406CF058}"/>
              </a:ext>
            </a:extLst>
          </p:cNvPr>
          <p:cNvGrpSpPr/>
          <p:nvPr userDrawn="1"/>
        </p:nvGrpSpPr>
        <p:grpSpPr>
          <a:xfrm>
            <a:off x="-22092" y="5240028"/>
            <a:ext cx="12236183" cy="1229330"/>
            <a:chOff x="-62077" y="4625363"/>
            <a:chExt cx="11419842" cy="1229330"/>
          </a:xfrm>
        </p:grpSpPr>
        <p:sp>
          <p:nvSpPr>
            <p:cNvPr id="8" name="Rechteck 7">
              <a:extLst>
                <a:ext uri="{FF2B5EF4-FFF2-40B4-BE49-F238E27FC236}">
                  <a16:creationId xmlns:a16="http://schemas.microsoft.com/office/drawing/2014/main" id="{1AFD3E0F-0807-10AE-253A-BBBBC6A11AD6}"/>
                </a:ext>
              </a:extLst>
            </p:cNvPr>
            <p:cNvSpPr/>
            <p:nvPr userDrawn="1"/>
          </p:nvSpPr>
          <p:spPr>
            <a:xfrm>
              <a:off x="-62077" y="4625363"/>
              <a:ext cx="11419842" cy="1229330"/>
            </a:xfrm>
            <a:prstGeom prst="rect">
              <a:avLst/>
            </a:prstGeom>
            <a:solidFill>
              <a:srgbClr val="00518C"/>
            </a:solidFill>
            <a:ln>
              <a:noFill/>
            </a:ln>
            <a:effectLst>
              <a:outerShdw blurRad="50800" dist="50800" dir="5400000" sx="1000" sy="1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feld 9">
              <a:extLst>
                <a:ext uri="{FF2B5EF4-FFF2-40B4-BE49-F238E27FC236}">
                  <a16:creationId xmlns:a16="http://schemas.microsoft.com/office/drawing/2014/main" id="{8F8A6748-A63E-799E-E5F8-3CD4914DAB6A}"/>
                </a:ext>
              </a:extLst>
            </p:cNvPr>
            <p:cNvSpPr txBox="1"/>
            <p:nvPr userDrawn="1"/>
          </p:nvSpPr>
          <p:spPr>
            <a:xfrm>
              <a:off x="228366" y="4625363"/>
              <a:ext cx="9880600" cy="1138773"/>
            </a:xfrm>
            <a:prstGeom prst="rect">
              <a:avLst/>
            </a:prstGeom>
            <a:noFill/>
          </p:spPr>
          <p:txBody>
            <a:bodyPr wrap="square" rtlCol="0">
              <a:spAutoFit/>
            </a:bodyPr>
            <a:lstStyle/>
            <a:p>
              <a:r>
                <a:rPr lang="de-DE" sz="4400" b="1" dirty="0">
                  <a:solidFill>
                    <a:schemeClr val="bg1"/>
                  </a:solidFill>
                  <a:latin typeface="Corbel" panose="020B0503020204020204" pitchFamily="34" charset="0"/>
                </a:rPr>
                <a:t>Gesundheit ist politisch! </a:t>
              </a:r>
            </a:p>
            <a:p>
              <a:r>
                <a:rPr lang="de-DE" sz="2400" b="1" dirty="0">
                  <a:solidFill>
                    <a:schemeClr val="bg1"/>
                  </a:solidFill>
                  <a:latin typeface="Corbel" panose="020B0503020204020204" pitchFamily="34" charset="0"/>
                </a:rPr>
                <a:t>Was ist uns gesundheitliche Chancengerechtigkeit als Gesellschaft wert?</a:t>
              </a:r>
            </a:p>
          </p:txBody>
        </p:sp>
      </p:grpSp>
      <p:pic>
        <p:nvPicPr>
          <p:cNvPr id="11" name="Grafik 10" descr="Ein Bild, das Logo, Grafiken, Symbol, Kreis enthält.&#10;&#10;KI-generierte Inhalte können fehlerhaft sein.">
            <a:extLst>
              <a:ext uri="{FF2B5EF4-FFF2-40B4-BE49-F238E27FC236}">
                <a16:creationId xmlns:a16="http://schemas.microsoft.com/office/drawing/2014/main" id="{9017198B-1985-48EF-5D03-00C1208391C9}"/>
              </a:ext>
            </a:extLst>
          </p:cNvPr>
          <p:cNvPicPr>
            <a:picLocks noChangeAspect="1"/>
          </p:cNvPicPr>
          <p:nvPr userDrawn="1"/>
        </p:nvPicPr>
        <p:blipFill>
          <a:blip r:embed="rId3"/>
          <a:stretch>
            <a:fillRect/>
          </a:stretch>
        </p:blipFill>
        <p:spPr>
          <a:xfrm>
            <a:off x="10426071" y="5316084"/>
            <a:ext cx="1077218" cy="1077218"/>
          </a:xfrm>
          <a:prstGeom prst="rect">
            <a:avLst/>
          </a:prstGeom>
        </p:spPr>
      </p:pic>
      <p:sp>
        <p:nvSpPr>
          <p:cNvPr id="12" name="Textfeld 11">
            <a:extLst>
              <a:ext uri="{FF2B5EF4-FFF2-40B4-BE49-F238E27FC236}">
                <a16:creationId xmlns:a16="http://schemas.microsoft.com/office/drawing/2014/main" id="{66B1D7DF-3DF0-48C4-70B0-28567DE4FC8E}"/>
              </a:ext>
            </a:extLst>
          </p:cNvPr>
          <p:cNvSpPr txBox="1"/>
          <p:nvPr userDrawn="1"/>
        </p:nvSpPr>
        <p:spPr>
          <a:xfrm rot="16200000">
            <a:off x="10542858" y="932908"/>
            <a:ext cx="3003252" cy="276999"/>
          </a:xfrm>
          <a:prstGeom prst="rect">
            <a:avLst/>
          </a:prstGeom>
          <a:noFill/>
        </p:spPr>
        <p:txBody>
          <a:bodyPr wrap="square" rtlCol="0">
            <a:spAutoFit/>
          </a:bodyPr>
          <a:lstStyle/>
          <a:p>
            <a:r>
              <a:rPr lang="de-DE" sz="1200" dirty="0">
                <a:solidFill>
                  <a:schemeClr val="tx1"/>
                </a:solidFill>
              </a:rPr>
              <a:t>Foto: Gesundheit Berlin-Brandenburg</a:t>
            </a:r>
          </a:p>
        </p:txBody>
      </p:sp>
    </p:spTree>
    <p:extLst>
      <p:ext uri="{BB962C8B-B14F-4D97-AF65-F5344CB8AC3E}">
        <p14:creationId xmlns:p14="http://schemas.microsoft.com/office/powerpoint/2010/main" val="137568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äsentationstitel_5">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42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el und Inhalt_1">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488950" y="339645"/>
            <a:ext cx="11272740" cy="1002552"/>
          </a:xfrm>
        </p:spPr>
        <p:txBody>
          <a:bodyPr lIns="0" rIns="0" rtlCol="0" anchor="b">
            <a:noAutofit/>
          </a:bodyPr>
          <a:lstStyle>
            <a:lvl1pPr algn="l">
              <a:defRPr sz="4500" b="1" i="0" cap="small" baseline="0">
                <a:solidFill>
                  <a:srgbClr val="00518C"/>
                </a:solidFill>
                <a:latin typeface="Corbel" panose="020B0503020204020204" pitchFamily="34" charset="0"/>
              </a:defRPr>
            </a:lvl1pPr>
          </a:lstStyle>
          <a:p>
            <a:pPr rtl="0"/>
            <a:r>
              <a:rPr lang="de-DE" noProof="0" dirty="0"/>
              <a:t>Titel hier einfügen</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extplatzhalter 10">
            <a:extLst>
              <a:ext uri="{FF2B5EF4-FFF2-40B4-BE49-F238E27FC236}">
                <a16:creationId xmlns:a16="http://schemas.microsoft.com/office/drawing/2014/main" id="{08C0F40F-02FD-9712-406D-E25FC10610A7}"/>
              </a:ext>
            </a:extLst>
          </p:cNvPr>
          <p:cNvSpPr>
            <a:spLocks noGrp="1"/>
          </p:cNvSpPr>
          <p:nvPr>
            <p:ph type="body" sz="quarter" idx="14" hasCustomPrompt="1"/>
          </p:nvPr>
        </p:nvSpPr>
        <p:spPr>
          <a:xfrm>
            <a:off x="488950" y="1507066"/>
            <a:ext cx="11272744" cy="4144431"/>
          </a:xfrm>
        </p:spPr>
        <p:txBody>
          <a:bodyPr lIns="0" rIns="0" rtlCol="0" anchor="t">
            <a:normAutofit/>
          </a:bodyPr>
          <a:lstStyle>
            <a:lvl1pPr marL="285750" indent="-285750">
              <a:lnSpc>
                <a:spcPct val="100000"/>
              </a:lnSpc>
              <a:buFont typeface="Arial" panose="020B0604020202020204" pitchFamily="34" charset="0"/>
              <a:buChar char="•"/>
              <a:defRPr sz="2800">
                <a:latin typeface="+mj-lt"/>
              </a:defRPr>
            </a:lvl1pPr>
            <a:lvl2pPr marL="742950" indent="-285750">
              <a:lnSpc>
                <a:spcPct val="100000"/>
              </a:lnSpc>
              <a:buFont typeface="Arial" panose="020B0604020202020204" pitchFamily="34" charset="0"/>
              <a:buChar char="•"/>
              <a:defRPr sz="2400">
                <a:latin typeface="+mj-lt"/>
              </a:defRPr>
            </a:lvl2pPr>
            <a:lvl3pPr marL="1200150" indent="-285750">
              <a:lnSpc>
                <a:spcPct val="100000"/>
              </a:lnSpc>
              <a:buFont typeface="Arial" panose="020B0604020202020204" pitchFamily="34" charset="0"/>
              <a:buChar char="•"/>
              <a:defRPr sz="2000">
                <a:latin typeface="+mj-lt"/>
              </a:defRPr>
            </a:lvl3pPr>
            <a:lvl4pPr marL="1657350" indent="-285750">
              <a:lnSpc>
                <a:spcPct val="100000"/>
              </a:lnSpc>
              <a:buFont typeface="Arial" panose="020B0604020202020204" pitchFamily="34" charset="0"/>
              <a:buChar char="•"/>
              <a:defRPr sz="2000">
                <a:latin typeface="+mj-lt"/>
              </a:defRPr>
            </a:lvl4pPr>
            <a:lvl5pPr marL="2114550" indent="-285750">
              <a:lnSpc>
                <a:spcPct val="100000"/>
              </a:lnSpc>
              <a:buFont typeface="Arial" panose="020B0604020202020204" pitchFamily="34" charset="0"/>
              <a:buChar char="•"/>
              <a:defRPr sz="2000">
                <a:latin typeface="+mj-lt"/>
              </a:defRPr>
            </a:lvl5pPr>
          </a:lstStyle>
          <a:p>
            <a:pPr lvl="0" rtl="0"/>
            <a:r>
              <a:rPr lang="de-DE" noProof="0" dirty="0"/>
              <a:t>Textmasterformat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Tree>
    <p:extLst>
      <p:ext uri="{BB962C8B-B14F-4D97-AF65-F5344CB8AC3E}">
        <p14:creationId xmlns:p14="http://schemas.microsoft.com/office/powerpoint/2010/main" val="162979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nnlinienfolie_5">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7B0AFAF3-09FB-6FDB-F10B-EC4957F2EFDB}"/>
              </a:ext>
            </a:extLst>
          </p:cNvPr>
          <p:cNvSpPr txBox="1">
            <a:spLocks/>
          </p:cNvSpPr>
          <p:nvPr userDrawn="1"/>
        </p:nvSpPr>
        <p:spPr>
          <a:xfrm>
            <a:off x="488949" y="339645"/>
            <a:ext cx="11272741" cy="1002552"/>
          </a:xfrm>
          <a:prstGeom prst="rect">
            <a:avLst/>
          </a:prstGeom>
        </p:spPr>
        <p:txBody>
          <a:bodyPr vert="horz" lIns="0" tIns="45720" rIns="0" bIns="45720" rtlCol="0" anchor="b">
            <a:noAutofit/>
          </a:bodyPr>
          <a:lstStyle>
            <a:lvl1pPr algn="l" defTabSz="914400" rtl="0" eaLnBrk="1" latinLnBrk="0" hangingPunct="1">
              <a:lnSpc>
                <a:spcPct val="90000"/>
              </a:lnSpc>
              <a:spcBef>
                <a:spcPct val="0"/>
              </a:spcBef>
              <a:buNone/>
              <a:defRPr sz="4500" b="0" i="0" kern="1200" cap="small" baseline="0">
                <a:solidFill>
                  <a:srgbClr val="00518C"/>
                </a:solidFill>
                <a:latin typeface="+mj-lt"/>
                <a:ea typeface="+mj-ea"/>
                <a:cs typeface="Arial" panose="020B0604020202020204" pitchFamily="34" charset="0"/>
              </a:defRPr>
            </a:lvl1pPr>
          </a:lstStyle>
          <a:p>
            <a:r>
              <a:rPr lang="de-DE" b="1" dirty="0"/>
              <a:t>Titel hier einfügen</a:t>
            </a:r>
          </a:p>
        </p:txBody>
      </p:sp>
      <p:sp>
        <p:nvSpPr>
          <p:cNvPr id="8" name="Textplatzhalter 10">
            <a:extLst>
              <a:ext uri="{FF2B5EF4-FFF2-40B4-BE49-F238E27FC236}">
                <a16:creationId xmlns:a16="http://schemas.microsoft.com/office/drawing/2014/main" id="{661872B3-C2D9-8F03-6351-200C5BD9F1C8}"/>
              </a:ext>
            </a:extLst>
          </p:cNvPr>
          <p:cNvSpPr>
            <a:spLocks noGrp="1"/>
          </p:cNvSpPr>
          <p:nvPr>
            <p:ph type="body" sz="quarter" idx="14" hasCustomPrompt="1"/>
          </p:nvPr>
        </p:nvSpPr>
        <p:spPr>
          <a:xfrm>
            <a:off x="488950" y="1507066"/>
            <a:ext cx="11272744" cy="4144431"/>
          </a:xfrm>
        </p:spPr>
        <p:txBody>
          <a:bodyPr lIns="0" rIns="0" rtlCol="0" anchor="t">
            <a:normAutofit/>
          </a:bodyPr>
          <a:lstStyle>
            <a:lvl1pPr marL="285750" indent="-285750">
              <a:lnSpc>
                <a:spcPct val="100000"/>
              </a:lnSpc>
              <a:buFont typeface="Arial" panose="020B0604020202020204" pitchFamily="34" charset="0"/>
              <a:buChar char="•"/>
              <a:defRPr sz="2800">
                <a:latin typeface="+mj-lt"/>
              </a:defRPr>
            </a:lvl1pPr>
            <a:lvl2pPr marL="742950" indent="-285750">
              <a:lnSpc>
                <a:spcPct val="100000"/>
              </a:lnSpc>
              <a:buFont typeface="Arial" panose="020B0604020202020204" pitchFamily="34" charset="0"/>
              <a:buChar char="•"/>
              <a:defRPr sz="2400">
                <a:latin typeface="+mj-lt"/>
              </a:defRPr>
            </a:lvl2pPr>
            <a:lvl3pPr marL="1200150" indent="-285750">
              <a:lnSpc>
                <a:spcPct val="100000"/>
              </a:lnSpc>
              <a:buFont typeface="Arial" panose="020B0604020202020204" pitchFamily="34" charset="0"/>
              <a:buChar char="•"/>
              <a:defRPr sz="2000">
                <a:latin typeface="+mj-lt"/>
              </a:defRPr>
            </a:lvl3pPr>
            <a:lvl4pPr marL="1657350" indent="-285750">
              <a:lnSpc>
                <a:spcPct val="100000"/>
              </a:lnSpc>
              <a:buFont typeface="Arial" panose="020B0604020202020204" pitchFamily="34" charset="0"/>
              <a:buChar char="•"/>
              <a:defRPr sz="2000">
                <a:latin typeface="+mj-lt"/>
              </a:defRPr>
            </a:lvl4pPr>
            <a:lvl5pPr marL="2114550" indent="-285750">
              <a:lnSpc>
                <a:spcPct val="100000"/>
              </a:lnSpc>
              <a:buFont typeface="Arial" panose="020B0604020202020204" pitchFamily="34" charset="0"/>
              <a:buChar char="•"/>
              <a:defRPr sz="2000">
                <a:latin typeface="+mj-lt"/>
              </a:defRPr>
            </a:lvl5pPr>
          </a:lstStyle>
          <a:p>
            <a:pPr lvl="0" rtl="0"/>
            <a:r>
              <a:rPr lang="de-DE" noProof="0" dirty="0"/>
              <a:t>Textmasterformat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Tree>
    <p:extLst>
      <p:ext uri="{BB962C8B-B14F-4D97-AF65-F5344CB8AC3E}">
        <p14:creationId xmlns:p14="http://schemas.microsoft.com/office/powerpoint/2010/main" val="80123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leich_1">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de-DE" noProof="0" smtClean="0"/>
              <a:t>‹Nr.›</a:t>
            </a:fld>
            <a:endParaRPr lang="de-DE" noProof="0"/>
          </a:p>
        </p:txBody>
      </p:sp>
      <p:sp>
        <p:nvSpPr>
          <p:cNvPr id="7" name="Titel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488951" y="339645"/>
            <a:ext cx="11272739" cy="1002552"/>
          </a:xfrm>
        </p:spPr>
        <p:txBody>
          <a:bodyPr lIns="0" rIns="0" rtlCol="0" anchor="b">
            <a:noAutofit/>
          </a:bodyPr>
          <a:lstStyle>
            <a:lvl1pPr algn="l">
              <a:defRPr sz="4500" b="1" i="0" cap="small" baseline="0">
                <a:solidFill>
                  <a:schemeClr val="accent4">
                    <a:lumMod val="75000"/>
                  </a:schemeClr>
                </a:solidFill>
                <a:latin typeface="+mj-lt"/>
              </a:defRPr>
            </a:lvl1pPr>
          </a:lstStyle>
          <a:p>
            <a:pPr rtl="0"/>
            <a:r>
              <a:rPr lang="de-DE" noProof="0" dirty="0"/>
              <a:t>Titel hier einfügen</a:t>
            </a:r>
          </a:p>
        </p:txBody>
      </p:sp>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Inhaltsplatzhalter 2">
            <a:extLst>
              <a:ext uri="{FF2B5EF4-FFF2-40B4-BE49-F238E27FC236}">
                <a16:creationId xmlns:a16="http://schemas.microsoft.com/office/drawing/2014/main" id="{11B2D7F8-9505-6148-BEA2-27C4290FF6E2}"/>
              </a:ext>
            </a:extLst>
          </p:cNvPr>
          <p:cNvSpPr>
            <a:spLocks noGrp="1"/>
          </p:cNvSpPr>
          <p:nvPr>
            <p:ph sz="half" idx="1" hasCustomPrompt="1"/>
          </p:nvPr>
        </p:nvSpPr>
        <p:spPr>
          <a:xfrm>
            <a:off x="488951" y="2330824"/>
            <a:ext cx="5276849" cy="3358775"/>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12" name="Inhaltsplatzhalter 3">
            <a:extLst>
              <a:ext uri="{FF2B5EF4-FFF2-40B4-BE49-F238E27FC236}">
                <a16:creationId xmlns:a16="http://schemas.microsoft.com/office/drawing/2014/main" id="{A9ADB053-F5D5-D34D-B6E3-A8AB7297F1F9}"/>
              </a:ext>
            </a:extLst>
          </p:cNvPr>
          <p:cNvSpPr>
            <a:spLocks noGrp="1"/>
          </p:cNvSpPr>
          <p:nvPr>
            <p:ph sz="half" idx="2" hasCustomPrompt="1"/>
          </p:nvPr>
        </p:nvSpPr>
        <p:spPr>
          <a:xfrm>
            <a:off x="6486281" y="2330824"/>
            <a:ext cx="5275409" cy="3358775"/>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14" name="Textplatzhalter 2">
            <a:extLst>
              <a:ext uri="{FF2B5EF4-FFF2-40B4-BE49-F238E27FC236}">
                <a16:creationId xmlns:a16="http://schemas.microsoft.com/office/drawing/2014/main" id="{B75E12F7-C53F-EB47-8D86-3CE7D6B2A8FB}"/>
              </a:ext>
            </a:extLst>
          </p:cNvPr>
          <p:cNvSpPr>
            <a:spLocks noGrp="1"/>
          </p:cNvSpPr>
          <p:nvPr>
            <p:ph type="body" idx="13" hasCustomPrompt="1"/>
          </p:nvPr>
        </p:nvSpPr>
        <p:spPr>
          <a:xfrm>
            <a:off x="488951" y="1468740"/>
            <a:ext cx="5276849" cy="823912"/>
          </a:xfrm>
        </p:spPr>
        <p:txBody>
          <a:bodyPr rtlCol="0"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dirty="0"/>
              <a:t>Textmasterformate durch Klicken bearbeiten</a:t>
            </a:r>
          </a:p>
        </p:txBody>
      </p:sp>
      <p:sp>
        <p:nvSpPr>
          <p:cNvPr id="15" name="Textplatzhalter 4">
            <a:extLst>
              <a:ext uri="{FF2B5EF4-FFF2-40B4-BE49-F238E27FC236}">
                <a16:creationId xmlns:a16="http://schemas.microsoft.com/office/drawing/2014/main" id="{0C3895DE-E9F7-5A41-91A4-BC8DE509CFFC}"/>
              </a:ext>
            </a:extLst>
          </p:cNvPr>
          <p:cNvSpPr>
            <a:spLocks noGrp="1"/>
          </p:cNvSpPr>
          <p:nvPr>
            <p:ph type="body" sz="quarter" idx="3" hasCustomPrompt="1"/>
          </p:nvPr>
        </p:nvSpPr>
        <p:spPr>
          <a:xfrm>
            <a:off x="6486281" y="1468740"/>
            <a:ext cx="5276848" cy="823912"/>
          </a:xfrm>
        </p:spPr>
        <p:txBody>
          <a:bodyPr rtlCol="0" anchor="b">
            <a:normAutofit/>
          </a:bodyPr>
          <a:lstStyle>
            <a:lvl1pPr marL="0" indent="0">
              <a:buNone/>
              <a:defRPr sz="28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dirty="0"/>
              <a:t>Textmasterformate durch Klicken bearbeiten</a:t>
            </a:r>
          </a:p>
        </p:txBody>
      </p:sp>
    </p:spTree>
    <p:extLst>
      <p:ext uri="{BB962C8B-B14F-4D97-AF65-F5344CB8AC3E}">
        <p14:creationId xmlns:p14="http://schemas.microsoft.com/office/powerpoint/2010/main" val="342073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und Inhalt_4">
    <p:bg>
      <p:bgPr>
        <a:solidFill>
          <a:schemeClr val="bg1"/>
        </a:solidFill>
        <a:effectLst/>
      </p:bgPr>
    </p:bg>
    <p:spTree>
      <p:nvGrpSpPr>
        <p:cNvPr id="1" name=""/>
        <p:cNvGrpSpPr/>
        <p:nvPr/>
      </p:nvGrpSpPr>
      <p:grpSpPr>
        <a:xfrm>
          <a:off x="0" y="0"/>
          <a:ext cx="0" cy="0"/>
          <a:chOff x="0" y="0"/>
          <a:chExt cx="0" cy="0"/>
        </a:xfrm>
      </p:grpSpPr>
      <p:cxnSp>
        <p:nvCxnSpPr>
          <p:cNvPr id="13" name="Gerader Verbinde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2B907ACF-A34F-FE4A-8511-B7FE12F69496}"/>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el 1">
            <a:extLst>
              <a:ext uri="{FF2B5EF4-FFF2-40B4-BE49-F238E27FC236}">
                <a16:creationId xmlns:a16="http://schemas.microsoft.com/office/drawing/2014/main" id="{68703A7F-1B64-5A52-2E44-81111FA18D0F}"/>
              </a:ext>
            </a:extLst>
          </p:cNvPr>
          <p:cNvSpPr>
            <a:spLocks noGrp="1"/>
          </p:cNvSpPr>
          <p:nvPr>
            <p:ph type="ctrTitle" hasCustomPrompt="1"/>
          </p:nvPr>
        </p:nvSpPr>
        <p:spPr>
          <a:xfrm>
            <a:off x="488950" y="339645"/>
            <a:ext cx="11296649" cy="1002552"/>
          </a:xfrm>
        </p:spPr>
        <p:txBody>
          <a:bodyPr lIns="0" rIns="0" rtlCol="0" anchor="b">
            <a:noAutofit/>
          </a:bodyPr>
          <a:lstStyle>
            <a:lvl1pPr algn="l">
              <a:defRPr sz="4500" b="1" i="0" cap="small" baseline="0">
                <a:solidFill>
                  <a:schemeClr val="accent4">
                    <a:lumMod val="75000"/>
                  </a:schemeClr>
                </a:solidFill>
                <a:latin typeface="+mj-lt"/>
              </a:defRPr>
            </a:lvl1pPr>
          </a:lstStyle>
          <a:p>
            <a:pPr rtl="0"/>
            <a:r>
              <a:rPr lang="de-DE" noProof="0" dirty="0"/>
              <a:t>Titel hier einfügen</a:t>
            </a:r>
          </a:p>
        </p:txBody>
      </p:sp>
      <p:sp>
        <p:nvSpPr>
          <p:cNvPr id="9" name="Textplatzhalter 10">
            <a:extLst>
              <a:ext uri="{FF2B5EF4-FFF2-40B4-BE49-F238E27FC236}">
                <a16:creationId xmlns:a16="http://schemas.microsoft.com/office/drawing/2014/main" id="{C5BA6803-83C5-0182-84DB-1F7750B35D7A}"/>
              </a:ext>
            </a:extLst>
          </p:cNvPr>
          <p:cNvSpPr>
            <a:spLocks noGrp="1"/>
          </p:cNvSpPr>
          <p:nvPr>
            <p:ph type="body" sz="quarter" idx="14" hasCustomPrompt="1"/>
          </p:nvPr>
        </p:nvSpPr>
        <p:spPr>
          <a:xfrm>
            <a:off x="488950" y="1405674"/>
            <a:ext cx="11296649" cy="4296625"/>
          </a:xfrm>
        </p:spPr>
        <p:txBody>
          <a:bodyPr lIns="0" rIns="0" rtlCol="0" anchor="t">
            <a:normAutofit/>
          </a:bodyPr>
          <a:lstStyle>
            <a:lvl1pPr marL="342900" indent="-342900">
              <a:lnSpc>
                <a:spcPct val="100000"/>
              </a:lnSpc>
              <a:buFont typeface="Arial" panose="020B0604020202020204" pitchFamily="34" charset="0"/>
              <a:buChar char="•"/>
              <a:defRPr sz="2400">
                <a:latin typeface="+mj-lt"/>
              </a:defRPr>
            </a:lvl1pPr>
            <a:lvl2pPr marL="800100" indent="-342900">
              <a:lnSpc>
                <a:spcPct val="100000"/>
              </a:lnSpc>
              <a:buFont typeface="Arial" panose="020B0604020202020204" pitchFamily="34" charset="0"/>
              <a:buChar char="•"/>
              <a:defRPr sz="2000">
                <a:latin typeface="+mj-lt"/>
              </a:defRPr>
            </a:lvl2pPr>
            <a:lvl3pPr marL="1257300" indent="-342900">
              <a:lnSpc>
                <a:spcPct val="100000"/>
              </a:lnSpc>
              <a:buFont typeface="Arial" panose="020B0604020202020204" pitchFamily="34" charset="0"/>
              <a:buChar char="•"/>
              <a:defRPr sz="2000">
                <a:latin typeface="+mj-lt"/>
              </a:defRPr>
            </a:lvl3pPr>
            <a:lvl4pPr marL="1714500" indent="-342900">
              <a:lnSpc>
                <a:spcPct val="100000"/>
              </a:lnSpc>
              <a:buFont typeface="Arial" panose="020B0604020202020204" pitchFamily="34" charset="0"/>
              <a:buChar char="•"/>
              <a:defRPr sz="1600">
                <a:latin typeface="+mj-lt"/>
              </a:defRPr>
            </a:lvl4pPr>
            <a:lvl5pPr marL="2171700" indent="-342900">
              <a:lnSpc>
                <a:spcPct val="100000"/>
              </a:lnSpc>
              <a:buFont typeface="Arial" panose="020B0604020202020204" pitchFamily="34" charset="0"/>
              <a:buChar char="•"/>
              <a:defRPr sz="1600">
                <a:latin typeface="+mj-lt"/>
              </a:defRPr>
            </a:lvl5pPr>
          </a:lstStyle>
          <a:p>
            <a:pPr lvl="0" rtl="0"/>
            <a:r>
              <a:rPr lang="de-DE" noProof="0" dirty="0"/>
              <a:t>Textmasterformat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Tree>
    <p:extLst>
      <p:ext uri="{BB962C8B-B14F-4D97-AF65-F5344CB8AC3E}">
        <p14:creationId xmlns:p14="http://schemas.microsoft.com/office/powerpoint/2010/main" val="110239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ild und Beschriftung_1">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2953682" y="2796889"/>
            <a:ext cx="8362018" cy="637507"/>
          </a:xfrm>
        </p:spPr>
        <p:txBody>
          <a:bodyPr lIns="0" rIns="0" rtlCol="0" anchor="b">
            <a:noAutofit/>
          </a:bodyPr>
          <a:lstStyle>
            <a:lvl1pPr algn="l">
              <a:defRPr sz="4000" b="0" i="0" cap="small" baseline="0">
                <a:solidFill>
                  <a:srgbClr val="00518C"/>
                </a:solidFill>
                <a:latin typeface="+mj-lt"/>
              </a:defRPr>
            </a:lvl1pPr>
          </a:lstStyle>
          <a:p>
            <a:pPr rtl="0"/>
            <a:r>
              <a:rPr lang="de-DE" noProof="0" dirty="0"/>
              <a:t>Vielen Dank für Ihre Aufmerksamkeit</a:t>
            </a:r>
          </a:p>
        </p:txBody>
      </p:sp>
      <p:sp>
        <p:nvSpPr>
          <p:cNvPr id="10" name="Textplatzhalter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2953682" y="3622389"/>
            <a:ext cx="3904318" cy="1484783"/>
          </a:xfrm>
        </p:spPr>
        <p:txBody>
          <a:bodyPr lIns="0" rIns="0" rtlCol="0" anchor="t">
            <a:normAutofit/>
          </a:bodyPr>
          <a:lstStyle>
            <a:lvl1pPr marL="0" indent="0">
              <a:lnSpc>
                <a:spcPct val="100000"/>
              </a:lnSpc>
              <a:spcBef>
                <a:spcPts val="0"/>
              </a:spcBef>
              <a:buNone/>
              <a:defRPr sz="2000" b="1">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rtl="0"/>
            <a:r>
              <a:rPr lang="de-DE" noProof="0" dirty="0"/>
              <a:t>Kontakt: </a:t>
            </a:r>
          </a:p>
          <a:p>
            <a:pPr lvl="0" rtl="0"/>
            <a:endParaRPr lang="de-DE" noProof="0" dirty="0"/>
          </a:p>
          <a:p>
            <a:pPr lvl="0" rtl="0"/>
            <a:endParaRPr lang="de-DE" noProof="0" dirty="0"/>
          </a:p>
        </p:txBody>
      </p:sp>
      <p:pic>
        <p:nvPicPr>
          <p:cNvPr id="4" name="Grafik 3" descr="Ein Bild, das Muster, Kreis, Grafiken, Majorelle Blue enthält.&#10;&#10;KI-generierte Inhalte können fehlerhaft sein.">
            <a:extLst>
              <a:ext uri="{FF2B5EF4-FFF2-40B4-BE49-F238E27FC236}">
                <a16:creationId xmlns:a16="http://schemas.microsoft.com/office/drawing/2014/main" id="{041F2BC5-BAE2-4B8B-ADAD-EF73AC7061F0}"/>
              </a:ext>
            </a:extLst>
          </p:cNvPr>
          <p:cNvPicPr>
            <a:picLocks noChangeAspect="1"/>
          </p:cNvPicPr>
          <p:nvPr userDrawn="1"/>
        </p:nvPicPr>
        <p:blipFill>
          <a:blip r:embed="rId2"/>
          <a:stretch>
            <a:fillRect/>
          </a:stretch>
        </p:blipFill>
        <p:spPr>
          <a:xfrm>
            <a:off x="2953682" y="577428"/>
            <a:ext cx="2028184" cy="2028184"/>
          </a:xfrm>
          <a:prstGeom prst="rect">
            <a:avLst/>
          </a:prstGeom>
        </p:spPr>
      </p:pic>
    </p:spTree>
    <p:extLst>
      <p:ext uri="{BB962C8B-B14F-4D97-AF65-F5344CB8AC3E}">
        <p14:creationId xmlns:p14="http://schemas.microsoft.com/office/powerpoint/2010/main" val="326567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1902FA6-24E0-3C4A-8B7A-F529DB122871}"/>
              </a:ext>
            </a:extLst>
          </p:cNvPr>
          <p:cNvSpPr>
            <a:spLocks noGrp="1"/>
          </p:cNvSpPr>
          <p:nvPr>
            <p:ph type="title"/>
          </p:nvPr>
        </p:nvSpPr>
        <p:spPr>
          <a:xfrm>
            <a:off x="495300" y="365125"/>
            <a:ext cx="11188700" cy="1325563"/>
          </a:xfrm>
          <a:prstGeom prst="rect">
            <a:avLst/>
          </a:prstGeom>
        </p:spPr>
        <p:txBody>
          <a:bodyPr vert="horz" lIns="91440" tIns="45720" rIns="91440" bIns="45720" rtlCol="0" anchor="ctr">
            <a:normAutofit/>
          </a:bodyPr>
          <a:lstStyle/>
          <a:p>
            <a:pPr rtl="0"/>
            <a:r>
              <a:rPr lang="de-DE" noProof="0" dirty="0"/>
              <a:t>Titelmasterformat durch Klicken bearbeiten</a:t>
            </a:r>
          </a:p>
        </p:txBody>
      </p:sp>
      <p:sp>
        <p:nvSpPr>
          <p:cNvPr id="3" name="Textplatzhalter 2">
            <a:extLst>
              <a:ext uri="{FF2B5EF4-FFF2-40B4-BE49-F238E27FC236}">
                <a16:creationId xmlns:a16="http://schemas.microsoft.com/office/drawing/2014/main" id="{41845A71-C369-2A42-A14F-2BD1985F756C}"/>
              </a:ext>
            </a:extLst>
          </p:cNvPr>
          <p:cNvSpPr>
            <a:spLocks noGrp="1"/>
          </p:cNvSpPr>
          <p:nvPr>
            <p:ph type="body" idx="1"/>
          </p:nvPr>
        </p:nvSpPr>
        <p:spPr>
          <a:xfrm>
            <a:off x="495300" y="1825625"/>
            <a:ext cx="11188700" cy="3863975"/>
          </a:xfrm>
          <a:prstGeom prst="rect">
            <a:avLst/>
          </a:prstGeom>
        </p:spPr>
        <p:txBody>
          <a:bodyPr vert="horz" lIns="91440" tIns="45720" rIns="91440" bIns="45720" rtlCol="0">
            <a:normAutofit/>
          </a:bodyPr>
          <a:lstStyle/>
          <a:p>
            <a:pPr lvl="0" rtl="0"/>
            <a:r>
              <a:rPr lang="de-DE" noProof="0" dirty="0"/>
              <a:t>Textmasterformate durch Klicken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oliennummernplatzhalter 5">
            <a:extLst>
              <a:ext uri="{FF2B5EF4-FFF2-40B4-BE49-F238E27FC236}">
                <a16:creationId xmlns:a16="http://schemas.microsoft.com/office/drawing/2014/main" id="{7FA9E735-B191-784C-98F7-65384DACA430}"/>
              </a:ext>
            </a:extLst>
          </p:cNvPr>
          <p:cNvSpPr>
            <a:spLocks noGrp="1"/>
          </p:cNvSpPr>
          <p:nvPr>
            <p:ph type="sldNum" sz="quarter" idx="4"/>
          </p:nvPr>
        </p:nvSpPr>
        <p:spPr>
          <a:xfrm>
            <a:off x="10807700" y="2291773"/>
            <a:ext cx="1244600" cy="365125"/>
          </a:xfrm>
          <a:prstGeom prst="rect">
            <a:avLst/>
          </a:prstGeom>
        </p:spPr>
        <p:txBody>
          <a:bodyPr vert="horz" lIns="91440" tIns="45720" rIns="91440" bIns="45720" rtlCol="0" anchor="ctr"/>
          <a:lstStyle>
            <a:lvl1pPr algn="r">
              <a:defRPr sz="1200">
                <a:solidFill>
                  <a:schemeClr val="bg2">
                    <a:lumMod val="65000"/>
                  </a:schemeClr>
                </a:solidFill>
                <a:latin typeface="Corbel" panose="020B0503020204020204" pitchFamily="34" charset="0"/>
              </a:defRPr>
            </a:lvl1pPr>
          </a:lstStyle>
          <a:p>
            <a:r>
              <a:rPr lang="de-DE" dirty="0"/>
              <a:t>Seite </a:t>
            </a:r>
            <a:fld id="{62C6627B-E4D5-2947-8E88-B84039729B99}" type="slidenum">
              <a:rPr lang="de-DE" b="1" smtClean="0">
                <a:solidFill>
                  <a:srgbClr val="00518C"/>
                </a:solidFill>
              </a:rPr>
              <a:pPr/>
              <a:t>‹Nr.›</a:t>
            </a:fld>
            <a:endParaRPr lang="de-DE" b="1" dirty="0">
              <a:solidFill>
                <a:srgbClr val="00518C"/>
              </a:solidFill>
            </a:endParaRPr>
          </a:p>
        </p:txBody>
      </p:sp>
      <p:pic>
        <p:nvPicPr>
          <p:cNvPr id="10" name="Grafik 9" descr="Ein Bild, das Text, Screenshot, Grafiken, Grafikdesign enthält.&#10;&#10;KI-generierte Inhalte können fehlerhaft sein.">
            <a:extLst>
              <a:ext uri="{FF2B5EF4-FFF2-40B4-BE49-F238E27FC236}">
                <a16:creationId xmlns:a16="http://schemas.microsoft.com/office/drawing/2014/main" id="{0CD9B4E8-A667-D479-370C-8297A5AD0E71}"/>
              </a:ext>
            </a:extLst>
          </p:cNvPr>
          <p:cNvPicPr>
            <a:picLocks noChangeAspect="1"/>
          </p:cNvPicPr>
          <p:nvPr userDrawn="1"/>
        </p:nvPicPr>
        <p:blipFill>
          <a:blip r:embed="rId11"/>
          <a:stretch>
            <a:fillRect/>
          </a:stretch>
        </p:blipFill>
        <p:spPr>
          <a:xfrm>
            <a:off x="0" y="0"/>
            <a:ext cx="12192000" cy="6858000"/>
          </a:xfrm>
          <a:prstGeom prst="rect">
            <a:avLst/>
          </a:prstGeom>
        </p:spPr>
      </p:pic>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661" r:id="rId5"/>
    <p:sldLayoutId id="2147483686" r:id="rId6"/>
    <p:sldLayoutId id="2147483691" r:id="rId7"/>
    <p:sldLayoutId id="2147483697" r:id="rId8"/>
    <p:sldLayoutId id="2147483667" r:id="rId9"/>
  </p:sldLayoutIdLst>
  <p:hf sldNum="0" hdr="0" ftr="0" dt="0"/>
  <p:txStyles>
    <p:titleStyle>
      <a:lvl1pPr algn="l" defTabSz="914400" rtl="0" eaLnBrk="1" latinLnBrk="0" hangingPunct="1">
        <a:lnSpc>
          <a:spcPct val="90000"/>
        </a:lnSpc>
        <a:spcBef>
          <a:spcPct val="0"/>
        </a:spcBef>
        <a:buNone/>
        <a:defRPr sz="4400" b="1" kern="1200" cap="small" baseline="0">
          <a:solidFill>
            <a:srgbClr val="00518C"/>
          </a:solidFill>
          <a:latin typeface="Corbel" panose="020B0503020204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518C"/>
        </a:buClr>
        <a:buFont typeface="Arial" panose="020B0604020202020204" pitchFamily="34" charset="0"/>
        <a:buChar char="•"/>
        <a:defRPr sz="2800" kern="1200">
          <a:solidFill>
            <a:schemeClr val="tx1"/>
          </a:solidFill>
          <a:latin typeface="Corbel" panose="020B0503020204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518C"/>
        </a:buClr>
        <a:buFont typeface="Arial" panose="020B0604020202020204" pitchFamily="34" charset="0"/>
        <a:buChar char="•"/>
        <a:defRPr sz="2400" kern="1200">
          <a:solidFill>
            <a:schemeClr val="tx1"/>
          </a:solidFill>
          <a:latin typeface="Corbel" panose="020B0503020204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518C"/>
        </a:buClr>
        <a:buFont typeface="Arial" panose="020B0604020202020204" pitchFamily="34" charset="0"/>
        <a:buChar char="•"/>
        <a:defRPr sz="2000" kern="1200">
          <a:solidFill>
            <a:schemeClr val="tx1"/>
          </a:solidFill>
          <a:latin typeface="Corbel" panose="020B0503020204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518C"/>
        </a:buClr>
        <a:buFont typeface="Arial" panose="020B0604020202020204" pitchFamily="34" charset="0"/>
        <a:buChar char="•"/>
        <a:defRPr sz="1800" kern="1200">
          <a:solidFill>
            <a:schemeClr val="tx1"/>
          </a:solidFill>
          <a:latin typeface="Corbel" panose="020B0503020204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518C"/>
        </a:buClr>
        <a:buFont typeface="Arial" panose="020B0604020202020204" pitchFamily="34" charset="0"/>
        <a:buChar char="•"/>
        <a:defRPr sz="1800" kern="1200">
          <a:solidFill>
            <a:schemeClr val="tx1"/>
          </a:solidFill>
          <a:latin typeface="Corbel" panose="020B0503020204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15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8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p:txBody>
          <a:bodyPr rtlCol="0"/>
          <a:lstStyle/>
          <a:p>
            <a:pPr rtl="0"/>
            <a:r>
              <a:rPr lang="de-DE" dirty="0"/>
              <a:t>Inhaltsfolie</a:t>
            </a:r>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4294967295"/>
          </p:nvPr>
        </p:nvSpPr>
        <p:spPr>
          <a:xfrm>
            <a:off x="488950" y="1490133"/>
            <a:ext cx="11272740" cy="4059768"/>
          </a:xfrm>
        </p:spPr>
        <p:txBody>
          <a:bodyPr rtlCol="0">
            <a:normAutofit/>
          </a:bodyPr>
          <a:lstStyle/>
          <a:p>
            <a:pPr marL="285750" indent="-285750" rtl="0">
              <a:lnSpc>
                <a:spcPct val="110000"/>
              </a:lnSpc>
              <a:buFont typeface="Arial" panose="020B0604020202020204" pitchFamily="34" charset="0"/>
              <a:buChar char="•"/>
            </a:pPr>
            <a:r>
              <a:rPr lang="de-DE" sz="2000" dirty="0"/>
              <a:t>Labore, </a:t>
            </a:r>
            <a:r>
              <a:rPr lang="de-DE" sz="2000" dirty="0" err="1"/>
              <a:t>ut</a:t>
            </a:r>
            <a:r>
              <a:rPr lang="de-DE" sz="2000" dirty="0"/>
              <a:t> </a:t>
            </a:r>
            <a:r>
              <a:rPr lang="de-DE" sz="2000" dirty="0" err="1"/>
              <a:t>int</a:t>
            </a:r>
            <a:r>
              <a:rPr lang="de-DE" sz="2000" dirty="0"/>
              <a:t> </a:t>
            </a:r>
            <a:r>
              <a:rPr lang="de-DE" sz="2000" dirty="0" err="1"/>
              <a:t>fugia</a:t>
            </a:r>
            <a:r>
              <a:rPr lang="de-DE" sz="2000" dirty="0"/>
              <a:t> </a:t>
            </a:r>
            <a:r>
              <a:rPr lang="de-DE" sz="2000" dirty="0" err="1"/>
              <a:t>ducimaximet</a:t>
            </a:r>
            <a:r>
              <a:rPr lang="de-DE" sz="2000" dirty="0"/>
              <a:t> </a:t>
            </a:r>
            <a:r>
              <a:rPr lang="de-DE" sz="2000" dirty="0" err="1"/>
              <a:t>estium</a:t>
            </a:r>
            <a:r>
              <a:rPr lang="de-DE" sz="2000" dirty="0"/>
              <a:t>, </a:t>
            </a:r>
            <a:r>
              <a:rPr lang="de-DE" sz="2000" dirty="0" err="1"/>
              <a:t>tem</a:t>
            </a:r>
            <a:r>
              <a:rPr lang="de-DE" sz="2000" dirty="0"/>
              <a:t> </a:t>
            </a:r>
            <a:r>
              <a:rPr lang="de-DE" sz="2000" dirty="0" err="1"/>
              <a:t>verio</a:t>
            </a:r>
            <a:r>
              <a:rPr lang="de-DE" sz="2000" dirty="0"/>
              <a:t>. </a:t>
            </a:r>
            <a:r>
              <a:rPr lang="de-DE" sz="2000" dirty="0" err="1"/>
              <a:t>Occatqui</a:t>
            </a:r>
            <a:r>
              <a:rPr lang="de-DE" sz="2000" dirty="0"/>
              <a:t> </a:t>
            </a:r>
            <a:r>
              <a:rPr lang="de-DE" sz="2000" dirty="0" err="1"/>
              <a:t>voluptatqui</a:t>
            </a:r>
            <a:r>
              <a:rPr lang="de-DE" sz="2000" dirty="0"/>
              <a:t> </a:t>
            </a:r>
            <a:r>
              <a:rPr lang="de-DE" sz="2000" dirty="0" err="1"/>
              <a:t>idessitas</a:t>
            </a:r>
            <a:r>
              <a:rPr lang="de-DE" sz="2000" dirty="0"/>
              <a:t> </a:t>
            </a:r>
            <a:r>
              <a:rPr lang="de-DE" sz="2000" dirty="0" err="1"/>
              <a:t>porecabor</a:t>
            </a:r>
            <a:r>
              <a:rPr lang="de-DE" sz="2000" dirty="0"/>
              <a:t> </a:t>
            </a:r>
            <a:r>
              <a:rPr lang="de-DE" sz="2000" dirty="0" err="1"/>
              <a:t>maximilis</a:t>
            </a:r>
            <a:r>
              <a:rPr lang="de-DE" sz="2000" dirty="0"/>
              <a:t> </a:t>
            </a:r>
            <a:r>
              <a:rPr lang="de-DE" sz="2000" dirty="0" err="1"/>
              <a:t>eatate</a:t>
            </a:r>
            <a:r>
              <a:rPr lang="de-DE" sz="2000" dirty="0"/>
              <a:t> </a:t>
            </a:r>
            <a:r>
              <a:rPr lang="de-DE" sz="2000" dirty="0" err="1"/>
              <a:t>perehent</a:t>
            </a:r>
            <a:r>
              <a:rPr lang="de-DE" sz="2000" dirty="0"/>
              <a:t> </a:t>
            </a:r>
            <a:r>
              <a:rPr lang="de-DE" sz="2000" dirty="0" err="1"/>
              <a:t>maxime</a:t>
            </a:r>
            <a:r>
              <a:rPr lang="de-DE" sz="2000" dirty="0"/>
              <a:t> </a:t>
            </a:r>
            <a:r>
              <a:rPr lang="de-DE" sz="2000" dirty="0" err="1"/>
              <a:t>reribus</a:t>
            </a:r>
            <a:r>
              <a:rPr lang="de-DE" sz="2000" dirty="0"/>
              <a:t> </a:t>
            </a:r>
            <a:r>
              <a:rPr lang="de-DE" sz="2000" dirty="0" err="1"/>
              <a:t>volessi</a:t>
            </a:r>
            <a:r>
              <a:rPr lang="de-DE" sz="2000" dirty="0"/>
              <a:t> </a:t>
            </a:r>
            <a:r>
              <a:rPr lang="de-DE" sz="2000" dirty="0" err="1"/>
              <a:t>taturestotas</a:t>
            </a:r>
            <a:r>
              <a:rPr lang="de-DE" sz="2000" dirty="0"/>
              <a:t> </a:t>
            </a:r>
            <a:r>
              <a:rPr lang="de-DE" sz="2000" dirty="0" err="1"/>
              <a:t>earum</a:t>
            </a:r>
            <a:r>
              <a:rPr lang="de-DE" sz="2000" dirty="0"/>
              <a:t> </a:t>
            </a:r>
            <a:r>
              <a:rPr lang="de-DE" sz="2000" dirty="0" err="1"/>
              <a:t>ut</a:t>
            </a:r>
            <a:r>
              <a:rPr lang="de-DE" sz="2000" dirty="0"/>
              <a:t> et </a:t>
            </a:r>
            <a:r>
              <a:rPr lang="de-DE" sz="2000" dirty="0" err="1"/>
              <a:t>il</a:t>
            </a:r>
            <a:r>
              <a:rPr lang="de-DE" sz="2000" dirty="0"/>
              <a:t> </a:t>
            </a:r>
            <a:r>
              <a:rPr lang="de-DE" sz="2000" dirty="0" err="1"/>
              <a:t>id</a:t>
            </a:r>
            <a:r>
              <a:rPr lang="de-DE" sz="2000" dirty="0"/>
              <a:t> </a:t>
            </a:r>
            <a:r>
              <a:rPr lang="de-DE" sz="2000" dirty="0" err="1"/>
              <a:t>minctium</a:t>
            </a:r>
            <a:r>
              <a:rPr lang="de-DE" sz="2000" dirty="0"/>
              <a:t> </a:t>
            </a:r>
            <a:r>
              <a:rPr lang="de-DE" sz="2000" dirty="0" err="1"/>
              <a:t>ernam</a:t>
            </a:r>
            <a:r>
              <a:rPr lang="de-DE" sz="2000" dirty="0"/>
              <a:t>, et </a:t>
            </a:r>
            <a:r>
              <a:rPr lang="de-DE" sz="2000" dirty="0" err="1"/>
              <a:t>eostent</a:t>
            </a:r>
            <a:r>
              <a:rPr lang="de-DE" sz="2000" dirty="0"/>
              <a:t> </a:t>
            </a:r>
            <a:r>
              <a:rPr lang="de-DE" sz="2000" dirty="0" err="1"/>
              <a:t>fugia</a:t>
            </a:r>
            <a:r>
              <a:rPr lang="de-DE" sz="2000" dirty="0"/>
              <a:t> </a:t>
            </a:r>
            <a:r>
              <a:rPr lang="de-DE" sz="2000" dirty="0" err="1"/>
              <a:t>volorro</a:t>
            </a:r>
            <a:r>
              <a:rPr lang="de-DE" sz="2000" dirty="0"/>
              <a:t> </a:t>
            </a:r>
            <a:r>
              <a:rPr lang="de-DE" sz="2000" dirty="0" err="1"/>
              <a:t>imetur</a:t>
            </a:r>
            <a:r>
              <a:rPr lang="de-DE" sz="2000" dirty="0"/>
              <a:t> </a:t>
            </a:r>
            <a:r>
              <a:rPr lang="de-DE" sz="2000" dirty="0" err="1"/>
              <a:t>mo</a:t>
            </a:r>
            <a:r>
              <a:rPr lang="de-DE" sz="2000" dirty="0"/>
              <a:t> </a:t>
            </a:r>
            <a:r>
              <a:rPr lang="de-DE" sz="2000" dirty="0" err="1"/>
              <a:t>quaeperum</a:t>
            </a:r>
            <a:r>
              <a:rPr lang="de-DE" sz="2000" dirty="0"/>
              <a:t> </a:t>
            </a:r>
            <a:r>
              <a:rPr lang="de-DE" sz="2000" dirty="0" err="1"/>
              <a:t>quia</a:t>
            </a:r>
            <a:r>
              <a:rPr lang="de-DE" sz="2000" dirty="0"/>
              <a:t> </a:t>
            </a:r>
            <a:r>
              <a:rPr lang="de-DE" sz="2000" dirty="0" err="1"/>
              <a:t>doluptatem</a:t>
            </a:r>
            <a:r>
              <a:rPr lang="de-DE" sz="2000" dirty="0"/>
              <a:t>. </a:t>
            </a:r>
            <a:r>
              <a:rPr lang="de-DE" sz="2000" dirty="0" err="1"/>
              <a:t>Ficietum</a:t>
            </a:r>
            <a:r>
              <a:rPr lang="de-DE" sz="2000" dirty="0"/>
              <a:t> </a:t>
            </a:r>
            <a:r>
              <a:rPr lang="de-DE" sz="2000" dirty="0" err="1"/>
              <a:t>conestinctur</a:t>
            </a:r>
            <a:r>
              <a:rPr lang="de-DE" sz="2000" dirty="0"/>
              <a:t>? </a:t>
            </a:r>
            <a:r>
              <a:rPr lang="de-DE" sz="2000" dirty="0" err="1"/>
              <a:t>Facipiendae</a:t>
            </a:r>
            <a:r>
              <a:rPr lang="de-DE" sz="2000" dirty="0"/>
              <a:t>. </a:t>
            </a:r>
          </a:p>
          <a:p>
            <a:pPr marL="285750" indent="-285750" rtl="0">
              <a:lnSpc>
                <a:spcPct val="110000"/>
              </a:lnSpc>
              <a:buFont typeface="Arial" panose="020B0604020202020204" pitchFamily="34" charset="0"/>
              <a:buChar char="•"/>
            </a:pPr>
            <a:r>
              <a:rPr lang="de-DE" sz="2000" dirty="0"/>
              <a:t>Labore, </a:t>
            </a:r>
            <a:r>
              <a:rPr lang="de-DE" sz="2000" dirty="0" err="1"/>
              <a:t>ut</a:t>
            </a:r>
            <a:r>
              <a:rPr lang="de-DE" sz="2000" dirty="0"/>
              <a:t> </a:t>
            </a:r>
            <a:r>
              <a:rPr lang="de-DE" sz="2000" dirty="0" err="1"/>
              <a:t>int</a:t>
            </a:r>
            <a:r>
              <a:rPr lang="de-DE" sz="2000" dirty="0"/>
              <a:t> </a:t>
            </a:r>
            <a:r>
              <a:rPr lang="de-DE" sz="2000" dirty="0" err="1"/>
              <a:t>fugia</a:t>
            </a:r>
            <a:r>
              <a:rPr lang="de-DE" sz="2000" dirty="0"/>
              <a:t> </a:t>
            </a:r>
            <a:r>
              <a:rPr lang="de-DE" sz="2000" dirty="0" err="1"/>
              <a:t>ducimaximet</a:t>
            </a:r>
            <a:r>
              <a:rPr lang="de-DE" sz="2000" dirty="0"/>
              <a:t> </a:t>
            </a:r>
            <a:r>
              <a:rPr lang="de-DE" sz="2000" dirty="0" err="1"/>
              <a:t>estium</a:t>
            </a:r>
            <a:r>
              <a:rPr lang="de-DE" sz="2000" dirty="0"/>
              <a:t>, </a:t>
            </a:r>
            <a:r>
              <a:rPr lang="de-DE" sz="2000" dirty="0" err="1"/>
              <a:t>tem</a:t>
            </a:r>
            <a:r>
              <a:rPr lang="de-DE" sz="2000" dirty="0"/>
              <a:t> </a:t>
            </a:r>
            <a:r>
              <a:rPr lang="de-DE" sz="2000" dirty="0" err="1"/>
              <a:t>verio</a:t>
            </a:r>
            <a:r>
              <a:rPr lang="de-DE" sz="2000" dirty="0"/>
              <a:t>. </a:t>
            </a:r>
            <a:r>
              <a:rPr lang="de-DE" sz="2000" dirty="0" err="1"/>
              <a:t>Occatqui</a:t>
            </a:r>
            <a:r>
              <a:rPr lang="de-DE" sz="2000" dirty="0"/>
              <a:t> </a:t>
            </a:r>
            <a:r>
              <a:rPr lang="de-DE" sz="2000" dirty="0" err="1"/>
              <a:t>voluptatqui</a:t>
            </a:r>
            <a:r>
              <a:rPr lang="de-DE" sz="2000" dirty="0"/>
              <a:t> </a:t>
            </a:r>
            <a:r>
              <a:rPr lang="de-DE" sz="2000" dirty="0" err="1"/>
              <a:t>idessitas</a:t>
            </a:r>
            <a:r>
              <a:rPr lang="de-DE" sz="2000" dirty="0"/>
              <a:t> </a:t>
            </a:r>
            <a:r>
              <a:rPr lang="de-DE" sz="2000" dirty="0" err="1"/>
              <a:t>porecabor</a:t>
            </a:r>
            <a:r>
              <a:rPr lang="de-DE" sz="2000" dirty="0"/>
              <a:t> </a:t>
            </a:r>
            <a:r>
              <a:rPr lang="de-DE" sz="2000" dirty="0" err="1"/>
              <a:t>maximilis</a:t>
            </a:r>
            <a:r>
              <a:rPr lang="de-DE" sz="2000" dirty="0"/>
              <a:t> </a:t>
            </a:r>
            <a:r>
              <a:rPr lang="de-DE" sz="2000" dirty="0" err="1"/>
              <a:t>eatate</a:t>
            </a:r>
            <a:r>
              <a:rPr lang="de-DE" sz="2000" dirty="0"/>
              <a:t> </a:t>
            </a:r>
            <a:r>
              <a:rPr lang="de-DE" sz="2000" dirty="0" err="1"/>
              <a:t>perehent</a:t>
            </a:r>
            <a:r>
              <a:rPr lang="de-DE" sz="2000" dirty="0"/>
              <a:t> </a:t>
            </a:r>
            <a:r>
              <a:rPr lang="de-DE" sz="2000" dirty="0" err="1"/>
              <a:t>maxime</a:t>
            </a:r>
            <a:r>
              <a:rPr lang="de-DE" sz="2000" dirty="0"/>
              <a:t> </a:t>
            </a:r>
            <a:r>
              <a:rPr lang="de-DE" sz="2000" dirty="0" err="1"/>
              <a:t>reribus</a:t>
            </a:r>
            <a:r>
              <a:rPr lang="de-DE" sz="2000" dirty="0"/>
              <a:t> </a:t>
            </a:r>
            <a:r>
              <a:rPr lang="de-DE" sz="2000" dirty="0" err="1"/>
              <a:t>volessi</a:t>
            </a:r>
            <a:r>
              <a:rPr lang="de-DE" sz="2000" dirty="0"/>
              <a:t> </a:t>
            </a:r>
            <a:r>
              <a:rPr lang="de-DE" sz="2000" dirty="0" err="1"/>
              <a:t>taturestotas</a:t>
            </a:r>
            <a:r>
              <a:rPr lang="de-DE" sz="2000" dirty="0"/>
              <a:t> </a:t>
            </a:r>
            <a:r>
              <a:rPr lang="de-DE" sz="2000" dirty="0" err="1"/>
              <a:t>earum</a:t>
            </a:r>
            <a:r>
              <a:rPr lang="de-DE" sz="2000" dirty="0"/>
              <a:t> </a:t>
            </a:r>
            <a:r>
              <a:rPr lang="de-DE" sz="2000" dirty="0" err="1"/>
              <a:t>ut</a:t>
            </a:r>
            <a:r>
              <a:rPr lang="de-DE" sz="2000" dirty="0"/>
              <a:t> et </a:t>
            </a:r>
            <a:r>
              <a:rPr lang="de-DE" sz="2000" dirty="0" err="1"/>
              <a:t>il</a:t>
            </a:r>
            <a:r>
              <a:rPr lang="de-DE" sz="2000" dirty="0"/>
              <a:t> </a:t>
            </a:r>
            <a:r>
              <a:rPr lang="de-DE" sz="2000" dirty="0" err="1"/>
              <a:t>id</a:t>
            </a:r>
            <a:r>
              <a:rPr lang="de-DE" sz="2000" dirty="0"/>
              <a:t> </a:t>
            </a:r>
            <a:r>
              <a:rPr lang="de-DE" sz="2000" dirty="0" err="1"/>
              <a:t>minctium</a:t>
            </a:r>
            <a:r>
              <a:rPr lang="de-DE" sz="2000" dirty="0"/>
              <a:t> </a:t>
            </a:r>
            <a:r>
              <a:rPr lang="de-DE" sz="2000" dirty="0" err="1"/>
              <a:t>ernam</a:t>
            </a:r>
            <a:r>
              <a:rPr lang="de-DE" sz="2000" dirty="0"/>
              <a:t>, et </a:t>
            </a:r>
            <a:r>
              <a:rPr lang="de-DE" sz="2000" dirty="0" err="1"/>
              <a:t>eostent</a:t>
            </a:r>
            <a:r>
              <a:rPr lang="de-DE" sz="2000" dirty="0"/>
              <a:t> </a:t>
            </a:r>
            <a:r>
              <a:rPr lang="de-DE" sz="2000" dirty="0" err="1"/>
              <a:t>fugia</a:t>
            </a:r>
            <a:r>
              <a:rPr lang="de-DE" sz="2000" dirty="0"/>
              <a:t> </a:t>
            </a:r>
            <a:r>
              <a:rPr lang="de-DE" sz="2000" dirty="0" err="1"/>
              <a:t>volorro</a:t>
            </a:r>
            <a:r>
              <a:rPr lang="de-DE" sz="2000" dirty="0"/>
              <a:t> </a:t>
            </a:r>
            <a:r>
              <a:rPr lang="de-DE" sz="2000" dirty="0" err="1"/>
              <a:t>imetur</a:t>
            </a:r>
            <a:r>
              <a:rPr lang="de-DE" sz="2000" dirty="0"/>
              <a:t> </a:t>
            </a:r>
            <a:r>
              <a:rPr lang="de-DE" sz="2000" dirty="0" err="1"/>
              <a:t>mo</a:t>
            </a:r>
            <a:r>
              <a:rPr lang="de-DE" sz="2000" dirty="0"/>
              <a:t> </a:t>
            </a:r>
            <a:r>
              <a:rPr lang="de-DE" sz="2000" dirty="0" err="1"/>
              <a:t>quaeperum</a:t>
            </a:r>
            <a:r>
              <a:rPr lang="de-DE" sz="2000" dirty="0"/>
              <a:t> </a:t>
            </a:r>
            <a:r>
              <a:rPr lang="de-DE" sz="2000" dirty="0" err="1"/>
              <a:t>quia</a:t>
            </a:r>
            <a:r>
              <a:rPr lang="de-DE" sz="2000" dirty="0"/>
              <a:t> </a:t>
            </a:r>
            <a:r>
              <a:rPr lang="de-DE" sz="2000" dirty="0" err="1"/>
              <a:t>doluptatem</a:t>
            </a:r>
            <a:r>
              <a:rPr lang="de-DE" sz="2000" dirty="0"/>
              <a:t>. </a:t>
            </a:r>
            <a:r>
              <a:rPr lang="de-DE" sz="2000" dirty="0" err="1"/>
              <a:t>Ficietum</a:t>
            </a:r>
            <a:r>
              <a:rPr lang="de-DE" sz="2000" dirty="0"/>
              <a:t> </a:t>
            </a:r>
            <a:r>
              <a:rPr lang="de-DE" sz="2000" dirty="0" err="1"/>
              <a:t>conestinctur</a:t>
            </a:r>
            <a:r>
              <a:rPr lang="de-DE" sz="2000" dirty="0"/>
              <a:t>? </a:t>
            </a:r>
            <a:r>
              <a:rPr lang="de-DE" sz="2000" dirty="0" err="1"/>
              <a:t>Facipiendae</a:t>
            </a:r>
            <a:r>
              <a:rPr lang="de-DE" sz="2000" dirty="0"/>
              <a:t>. </a:t>
            </a:r>
          </a:p>
          <a:p>
            <a:pPr marL="285750" indent="-285750" rtl="0">
              <a:lnSpc>
                <a:spcPct val="110000"/>
              </a:lnSpc>
              <a:buFont typeface="Arial" panose="020B0604020202020204" pitchFamily="34" charset="0"/>
              <a:buChar char="•"/>
            </a:pPr>
            <a:r>
              <a:rPr lang="de-DE" sz="2000" dirty="0"/>
              <a:t>Labore, </a:t>
            </a:r>
            <a:r>
              <a:rPr lang="de-DE" sz="2000" dirty="0" err="1"/>
              <a:t>ut</a:t>
            </a:r>
            <a:r>
              <a:rPr lang="de-DE" sz="2000" dirty="0"/>
              <a:t> </a:t>
            </a:r>
            <a:r>
              <a:rPr lang="de-DE" sz="2000" dirty="0" err="1"/>
              <a:t>int</a:t>
            </a:r>
            <a:r>
              <a:rPr lang="de-DE" sz="2000" dirty="0"/>
              <a:t> </a:t>
            </a:r>
            <a:r>
              <a:rPr lang="de-DE" sz="2000" dirty="0" err="1"/>
              <a:t>fugia</a:t>
            </a:r>
            <a:r>
              <a:rPr lang="de-DE" sz="2000" dirty="0"/>
              <a:t> </a:t>
            </a:r>
            <a:r>
              <a:rPr lang="de-DE" sz="2000" dirty="0" err="1"/>
              <a:t>ducimaximet</a:t>
            </a:r>
            <a:r>
              <a:rPr lang="de-DE" sz="2000" dirty="0"/>
              <a:t> </a:t>
            </a:r>
            <a:r>
              <a:rPr lang="de-DE" sz="2000" dirty="0" err="1"/>
              <a:t>estium</a:t>
            </a:r>
            <a:r>
              <a:rPr lang="de-DE" sz="2000" dirty="0"/>
              <a:t>, </a:t>
            </a:r>
            <a:r>
              <a:rPr lang="de-DE" sz="2000" dirty="0" err="1"/>
              <a:t>tem</a:t>
            </a:r>
            <a:r>
              <a:rPr lang="de-DE" sz="2000" dirty="0"/>
              <a:t> </a:t>
            </a:r>
            <a:r>
              <a:rPr lang="de-DE" sz="2000" dirty="0" err="1"/>
              <a:t>verio</a:t>
            </a:r>
            <a:r>
              <a:rPr lang="de-DE" sz="2000" dirty="0"/>
              <a:t>. </a:t>
            </a:r>
            <a:r>
              <a:rPr lang="de-DE" sz="2000" dirty="0" err="1"/>
              <a:t>Occatqui</a:t>
            </a:r>
            <a:r>
              <a:rPr lang="de-DE" sz="2000" dirty="0"/>
              <a:t> </a:t>
            </a:r>
            <a:r>
              <a:rPr lang="de-DE" sz="2000" dirty="0" err="1"/>
              <a:t>voluptatqui</a:t>
            </a:r>
            <a:r>
              <a:rPr lang="de-DE" sz="2000" dirty="0"/>
              <a:t> </a:t>
            </a:r>
            <a:r>
              <a:rPr lang="de-DE" sz="2000" dirty="0" err="1"/>
              <a:t>idessitas</a:t>
            </a:r>
            <a:r>
              <a:rPr lang="de-DE" sz="2000" dirty="0"/>
              <a:t> </a:t>
            </a:r>
            <a:r>
              <a:rPr lang="de-DE" sz="2000" dirty="0" err="1"/>
              <a:t>porecabor</a:t>
            </a:r>
            <a:r>
              <a:rPr lang="de-DE" sz="2000" dirty="0"/>
              <a:t> </a:t>
            </a:r>
            <a:r>
              <a:rPr lang="de-DE" sz="2000" dirty="0" err="1"/>
              <a:t>maximilis</a:t>
            </a:r>
            <a:r>
              <a:rPr lang="de-DE" sz="2000" dirty="0"/>
              <a:t> </a:t>
            </a:r>
            <a:r>
              <a:rPr lang="de-DE" sz="2000" dirty="0" err="1"/>
              <a:t>eatate</a:t>
            </a:r>
            <a:r>
              <a:rPr lang="de-DE" sz="2000" dirty="0"/>
              <a:t> </a:t>
            </a:r>
            <a:r>
              <a:rPr lang="de-DE" sz="2000" dirty="0" err="1"/>
              <a:t>perehent</a:t>
            </a:r>
            <a:r>
              <a:rPr lang="de-DE" sz="2000" dirty="0"/>
              <a:t> </a:t>
            </a:r>
            <a:r>
              <a:rPr lang="de-DE" sz="2000" dirty="0" err="1"/>
              <a:t>maxime</a:t>
            </a:r>
            <a:r>
              <a:rPr lang="de-DE" sz="2000" dirty="0"/>
              <a:t> </a:t>
            </a:r>
            <a:r>
              <a:rPr lang="de-DE" sz="2000" dirty="0" err="1"/>
              <a:t>reribus</a:t>
            </a:r>
            <a:r>
              <a:rPr lang="de-DE" sz="2000" dirty="0"/>
              <a:t> </a:t>
            </a:r>
            <a:r>
              <a:rPr lang="de-DE" sz="2000" dirty="0" err="1"/>
              <a:t>volessi</a:t>
            </a:r>
            <a:r>
              <a:rPr lang="de-DE" sz="2000" dirty="0"/>
              <a:t> </a:t>
            </a:r>
            <a:r>
              <a:rPr lang="de-DE" sz="2000" dirty="0" err="1"/>
              <a:t>taturestotas</a:t>
            </a:r>
            <a:r>
              <a:rPr lang="de-DE" sz="2000" dirty="0"/>
              <a:t> </a:t>
            </a:r>
            <a:r>
              <a:rPr lang="de-DE" sz="2000" dirty="0" err="1"/>
              <a:t>earum</a:t>
            </a:r>
            <a:r>
              <a:rPr lang="de-DE" sz="2000" dirty="0"/>
              <a:t> </a:t>
            </a:r>
            <a:r>
              <a:rPr lang="de-DE" sz="2000" dirty="0" err="1"/>
              <a:t>ut</a:t>
            </a:r>
            <a:r>
              <a:rPr lang="de-DE" sz="2000" dirty="0"/>
              <a:t> et il </a:t>
            </a:r>
            <a:r>
              <a:rPr lang="de-DE" sz="2000" dirty="0" err="1"/>
              <a:t>id</a:t>
            </a:r>
            <a:r>
              <a:rPr lang="de-DE" sz="2000" dirty="0"/>
              <a:t> </a:t>
            </a:r>
            <a:r>
              <a:rPr lang="de-DE" sz="2000" dirty="0" err="1"/>
              <a:t>minctium</a:t>
            </a:r>
            <a:r>
              <a:rPr lang="de-DE" sz="2000" dirty="0"/>
              <a:t> </a:t>
            </a:r>
            <a:r>
              <a:rPr lang="de-DE" sz="2000" dirty="0" err="1"/>
              <a:t>ernam</a:t>
            </a:r>
            <a:r>
              <a:rPr lang="de-DE" sz="2000" dirty="0"/>
              <a:t>, et </a:t>
            </a:r>
            <a:r>
              <a:rPr lang="de-DE" sz="2000" dirty="0" err="1"/>
              <a:t>eostent</a:t>
            </a:r>
            <a:r>
              <a:rPr lang="de-DE" sz="2000" dirty="0"/>
              <a:t>            </a:t>
            </a:r>
            <a:r>
              <a:rPr lang="de-DE" sz="2000" dirty="0" err="1"/>
              <a:t>fugia</a:t>
            </a:r>
            <a:r>
              <a:rPr lang="de-DE" sz="2000" dirty="0"/>
              <a:t> </a:t>
            </a:r>
            <a:r>
              <a:rPr lang="de-DE" sz="2000" dirty="0" err="1"/>
              <a:t>volorro</a:t>
            </a:r>
            <a:r>
              <a:rPr lang="de-DE" sz="2000" dirty="0"/>
              <a:t> </a:t>
            </a:r>
            <a:r>
              <a:rPr lang="de-DE" sz="2000" dirty="0" err="1"/>
              <a:t>imetur</a:t>
            </a:r>
            <a:r>
              <a:rPr lang="de-DE" sz="2000" dirty="0"/>
              <a:t> </a:t>
            </a:r>
            <a:r>
              <a:rPr lang="de-DE" sz="2000" dirty="0" err="1"/>
              <a:t>mo</a:t>
            </a:r>
            <a:r>
              <a:rPr lang="de-DE" sz="2000" dirty="0"/>
              <a:t> </a:t>
            </a:r>
            <a:r>
              <a:rPr lang="de-DE" sz="2000" dirty="0" err="1"/>
              <a:t>quaeperum</a:t>
            </a:r>
            <a:r>
              <a:rPr lang="de-DE" sz="2000" dirty="0"/>
              <a:t> </a:t>
            </a:r>
            <a:r>
              <a:rPr lang="de-DE" sz="2000" dirty="0" err="1"/>
              <a:t>quia</a:t>
            </a:r>
            <a:r>
              <a:rPr lang="de-DE" sz="2000" dirty="0"/>
              <a:t> </a:t>
            </a:r>
            <a:r>
              <a:rPr lang="de-DE" sz="2000" dirty="0" err="1"/>
              <a:t>doluptatem</a:t>
            </a:r>
            <a:r>
              <a:rPr lang="de-DE" sz="2000" dirty="0"/>
              <a:t>. </a:t>
            </a:r>
            <a:r>
              <a:rPr lang="de-DE" sz="2000" dirty="0" err="1"/>
              <a:t>Ficietum</a:t>
            </a:r>
            <a:r>
              <a:rPr lang="de-DE" sz="2000" dirty="0"/>
              <a:t> </a:t>
            </a:r>
            <a:r>
              <a:rPr lang="de-DE" sz="2000" dirty="0" err="1"/>
              <a:t>conestinctur</a:t>
            </a:r>
            <a:r>
              <a:rPr lang="de-DE" sz="2000" dirty="0"/>
              <a:t>? </a:t>
            </a:r>
            <a:r>
              <a:rPr lang="de-DE" sz="2000" dirty="0" err="1"/>
              <a:t>Facipiendae</a:t>
            </a:r>
            <a:r>
              <a:rPr lang="de-DE" sz="2000" dirty="0"/>
              <a:t>. </a:t>
            </a:r>
          </a:p>
          <a:p>
            <a:pPr marL="285750" indent="-285750" rtl="0">
              <a:lnSpc>
                <a:spcPct val="110000"/>
              </a:lnSpc>
              <a:buFont typeface="Arial" panose="020B0604020202020204" pitchFamily="34" charset="0"/>
              <a:buChar char="•"/>
            </a:pPr>
            <a:endParaRPr lang="de-DE" sz="2000" dirty="0"/>
          </a:p>
        </p:txBody>
      </p:sp>
    </p:spTree>
    <p:extLst>
      <p:ext uri="{BB962C8B-B14F-4D97-AF65-F5344CB8AC3E}">
        <p14:creationId xmlns:p14="http://schemas.microsoft.com/office/powerpoint/2010/main" val="262529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el 21">
            <a:extLst>
              <a:ext uri="{FF2B5EF4-FFF2-40B4-BE49-F238E27FC236}">
                <a16:creationId xmlns:a16="http://schemas.microsoft.com/office/drawing/2014/main" id="{E93AABDC-C3FD-F345-990B-6E2D88310423}"/>
              </a:ext>
            </a:extLst>
          </p:cNvPr>
          <p:cNvSpPr>
            <a:spLocks noGrp="1"/>
          </p:cNvSpPr>
          <p:nvPr>
            <p:ph type="ctrTitle"/>
          </p:nvPr>
        </p:nvSpPr>
        <p:spPr/>
        <p:txBody>
          <a:bodyPr rtlCol="0"/>
          <a:lstStyle/>
          <a:p>
            <a:pPr rtl="0"/>
            <a:r>
              <a:rPr lang="de-DE" dirty="0"/>
              <a:t>Hinweise zur Bildnutzung</a:t>
            </a:r>
          </a:p>
        </p:txBody>
      </p:sp>
      <p:sp>
        <p:nvSpPr>
          <p:cNvPr id="3" name="Inhaltsplatzhalter 2">
            <a:extLst>
              <a:ext uri="{FF2B5EF4-FFF2-40B4-BE49-F238E27FC236}">
                <a16:creationId xmlns:a16="http://schemas.microsoft.com/office/drawing/2014/main" id="{65315FCB-0039-EF4F-AFE0-33905D91929E}"/>
              </a:ext>
            </a:extLst>
          </p:cNvPr>
          <p:cNvSpPr>
            <a:spLocks noGrp="1"/>
          </p:cNvSpPr>
          <p:nvPr>
            <p:ph sz="half" idx="1"/>
          </p:nvPr>
        </p:nvSpPr>
        <p:spPr/>
        <p:txBody>
          <a:bodyPr rtlCol="0">
            <a:normAutofit fontScale="62500" lnSpcReduction="20000"/>
          </a:bodyPr>
          <a:lstStyle/>
          <a:p>
            <a:pPr rtl="0"/>
            <a:r>
              <a:rPr lang="de-DE" dirty="0"/>
              <a:t>Gern möchten wir Ihren Vortrag während der Veranstaltung aufzeichnen und die Aufzeichnung zusammen mit Ihrer Präsentation im Nachgang der Kongress-Plattform dokumentieren. Hier haben wir Ihnen einige Hinweise bzgl. der Nutzung von Bildmaterial und Quellenangaben allgemein zusammengestellt, die es dabei zu beachten gibt.</a:t>
            </a:r>
          </a:p>
          <a:p>
            <a:pPr rtl="0"/>
            <a:r>
              <a:rPr lang="de-DE" b="1" dirty="0"/>
              <a:t>Die Verantwortung für die Quellenangaben und Nachweise über Urheber- und Persönlichkeitsrechte tragen die Autor*innen.</a:t>
            </a:r>
          </a:p>
          <a:p>
            <a:pPr rtl="0"/>
            <a:r>
              <a:rPr lang="de-DE" dirty="0"/>
              <a:t>Die Verwendung von Fotos und Abbildungen berührt zahlreiche Rechte, deren Verletzung von Unterlassungs- und Schadenersatzansprüchen bis zur Einleitung von Strafverfahren und hohen Bußgeldern führen kann. Hierbei können u. a. folgende Rechte berührt sein: Urheberrechte, Persönlichkeitsrechte (u. a. das Recht am eigenen Bild), gewerbliche Schutzrechte und das Datenschutzrecht.</a:t>
            </a:r>
          </a:p>
          <a:p>
            <a:pPr rtl="0"/>
            <a:r>
              <a:rPr lang="de-DE" dirty="0"/>
              <a:t>Bei der Nutzung von Material ist bei jedem einzelnen Werk zu prüfen, ob ausreichende Rechte für die konkrete Nutzung vorliegen. Veröffentlichen Sie nur Fotos, Grafiken, Logos, Texte etc., wenn das ausdrückliche und schriftliche Einverständnis der Urheberin bzw. des Urhebers vorliegt. Abbildungen und Fotos (v. a. solche aus Bilddatenbanken), die nicht zwingend der Erläuterung des Inhaltes dienen, sind zu vermeiden. Sämtliche Abbildungen, die genutzt werden, sind mit Quelle bzw. Urheber*in zu kennzeichnen. Fragen Sie nach, ob und wenn ja, wie sie bzw. er genannt werden will.</a:t>
            </a:r>
          </a:p>
          <a:p>
            <a:r>
              <a:rPr lang="de-DE" b="1" dirty="0"/>
              <a:t>Für die Dokumentation der Veranstaltung behalten wir uns vor, sämtliche Bildmaterialien, mit Ausnahme von Grafiken und Tabellen, zu entfernen.</a:t>
            </a:r>
          </a:p>
        </p:txBody>
      </p:sp>
      <p:sp>
        <p:nvSpPr>
          <p:cNvPr id="16" name="Inhaltsplatzhalter 15">
            <a:extLst>
              <a:ext uri="{FF2B5EF4-FFF2-40B4-BE49-F238E27FC236}">
                <a16:creationId xmlns:a16="http://schemas.microsoft.com/office/drawing/2014/main" id="{61E23B57-A482-8F4B-9021-86FE326A6D10}"/>
              </a:ext>
            </a:extLst>
          </p:cNvPr>
          <p:cNvSpPr>
            <a:spLocks noGrp="1"/>
          </p:cNvSpPr>
          <p:nvPr>
            <p:ph sz="half" idx="2"/>
          </p:nvPr>
        </p:nvSpPr>
        <p:spPr>
          <a:xfrm>
            <a:off x="6486281" y="2330824"/>
            <a:ext cx="5276848" cy="3358775"/>
          </a:xfrm>
        </p:spPr>
        <p:txBody>
          <a:bodyPr rtlCol="0">
            <a:normAutofit fontScale="62500" lnSpcReduction="20000"/>
          </a:bodyPr>
          <a:lstStyle/>
          <a:p>
            <a:pPr rtl="0"/>
            <a:r>
              <a:rPr lang="de-DE" dirty="0"/>
              <a:t>Achten Sie darauf, dass Sie die Nutzung von Marken oder Unternehmenskennzeichen Dritter meiden, sofern hierzu kein ausdrückliches Recht besteht. Das gilt insbesondere für Bilder aus dem Internet. Was im Internet gefunden wird, sollte ohne Klärung der Rechte nie verwendet werden – dies gilt insbesondere bei Ergebnissen von Google-Recherchen. Eine bloße Nennung der Quelle ist nicht ausreichend.</a:t>
            </a:r>
          </a:p>
          <a:p>
            <a:pPr rtl="0"/>
            <a:r>
              <a:rPr lang="de-DE" dirty="0"/>
              <a:t>Soweit Fotos verwendet werden, auf denen Personen erkennbar abgebildet sind, gilt nicht nur das Recht am eigenen Bild, sondern auch die Datenschutzgrundverordnung.</a:t>
            </a:r>
          </a:p>
          <a:p>
            <a:pPr rtl="0"/>
            <a:r>
              <a:rPr lang="de-DE" b="1" dirty="0"/>
              <a:t>Checkliste</a:t>
            </a:r>
            <a:r>
              <a:rPr lang="de-DE" dirty="0"/>
              <a:t>: </a:t>
            </a:r>
          </a:p>
          <a:p>
            <a:pPr lvl="1">
              <a:lnSpc>
                <a:spcPct val="120000"/>
              </a:lnSpc>
              <a:spcBef>
                <a:spcPts val="0"/>
              </a:spcBef>
            </a:pPr>
            <a:r>
              <a:rPr lang="de-DE" dirty="0"/>
              <a:t>Ist die Quelle bekannt und die Herkunft nachzuvollziehen?</a:t>
            </a:r>
          </a:p>
          <a:p>
            <a:pPr lvl="1">
              <a:lnSpc>
                <a:spcPct val="120000"/>
              </a:lnSpc>
              <a:spcBef>
                <a:spcPts val="0"/>
              </a:spcBef>
            </a:pPr>
            <a:r>
              <a:rPr lang="de-DE" dirty="0"/>
              <a:t>Ist die/der Urheber*in bzw. Rechtinhaber*in bekannt?</a:t>
            </a:r>
          </a:p>
          <a:p>
            <a:pPr lvl="1">
              <a:lnSpc>
                <a:spcPct val="120000"/>
              </a:lnSpc>
              <a:spcBef>
                <a:spcPts val="0"/>
              </a:spcBef>
            </a:pPr>
            <a:r>
              <a:rPr lang="de-DE" dirty="0"/>
              <a:t>Liegen Einwilligungen vor?</a:t>
            </a:r>
          </a:p>
          <a:p>
            <a:pPr lvl="1">
              <a:lnSpc>
                <a:spcPct val="120000"/>
              </a:lnSpc>
              <a:spcBef>
                <a:spcPts val="0"/>
              </a:spcBef>
            </a:pPr>
            <a:r>
              <a:rPr lang="de-DE" dirty="0"/>
              <a:t>Kann der Abruf dokumentiert werden?</a:t>
            </a:r>
          </a:p>
          <a:p>
            <a:pPr lvl="1">
              <a:lnSpc>
                <a:spcPct val="120000"/>
              </a:lnSpc>
              <a:spcBef>
                <a:spcPts val="0"/>
              </a:spcBef>
            </a:pPr>
            <a:r>
              <a:rPr lang="de-DE" dirty="0"/>
              <a:t>Liegen schriftliche Einverständniserklärungen abgebildeter                                             Personen vor?</a:t>
            </a:r>
          </a:p>
          <a:p>
            <a:pPr lvl="1">
              <a:lnSpc>
                <a:spcPct val="120000"/>
              </a:lnSpc>
              <a:spcBef>
                <a:spcPts val="0"/>
              </a:spcBef>
            </a:pPr>
            <a:r>
              <a:rPr lang="de-DE" dirty="0"/>
              <a:t>Sind Einwilligungen zeitlich oder inhaltlich begrenzt?</a:t>
            </a:r>
          </a:p>
          <a:p>
            <a:pPr rtl="0"/>
            <a:r>
              <a:rPr lang="de-DE" dirty="0"/>
              <a:t>Sofern Sie eine der Fragen nicht beantworten                                                                                                    können oder unsicher sind, sollte eine                                                                                                                                           Nutzung unterbleiben.</a:t>
            </a:r>
          </a:p>
        </p:txBody>
      </p:sp>
      <p:sp>
        <p:nvSpPr>
          <p:cNvPr id="17" name="Textplatzhalter 16">
            <a:extLst>
              <a:ext uri="{FF2B5EF4-FFF2-40B4-BE49-F238E27FC236}">
                <a16:creationId xmlns:a16="http://schemas.microsoft.com/office/drawing/2014/main" id="{F0150DF7-4A8B-444C-8CA1-24A9B9191B80}"/>
              </a:ext>
            </a:extLst>
          </p:cNvPr>
          <p:cNvSpPr>
            <a:spLocks noGrp="1"/>
          </p:cNvSpPr>
          <p:nvPr>
            <p:ph type="body" idx="13"/>
          </p:nvPr>
        </p:nvSpPr>
        <p:spPr/>
        <p:txBody>
          <a:bodyPr rtlCol="0"/>
          <a:lstStyle/>
          <a:p>
            <a:pPr lvl="0" rtl="0"/>
            <a:r>
              <a:rPr lang="de-DE"/>
              <a:t>Quellenangaben</a:t>
            </a:r>
            <a:endParaRPr lang="de-DE" dirty="0"/>
          </a:p>
        </p:txBody>
      </p:sp>
      <p:sp>
        <p:nvSpPr>
          <p:cNvPr id="7" name="Textplatzhalter 6">
            <a:extLst>
              <a:ext uri="{FF2B5EF4-FFF2-40B4-BE49-F238E27FC236}">
                <a16:creationId xmlns:a16="http://schemas.microsoft.com/office/drawing/2014/main" id="{D9218E33-9E8A-D249-93A7-9EDFE3BEA503}"/>
              </a:ext>
            </a:extLst>
          </p:cNvPr>
          <p:cNvSpPr>
            <a:spLocks noGrp="1"/>
          </p:cNvSpPr>
          <p:nvPr>
            <p:ph type="body" sz="quarter" idx="3"/>
          </p:nvPr>
        </p:nvSpPr>
        <p:spPr/>
        <p:txBody>
          <a:bodyPr rtlCol="0"/>
          <a:lstStyle/>
          <a:p>
            <a:pPr lvl="0" rtl="0"/>
            <a:r>
              <a:rPr lang="de-DE"/>
              <a:t>Checkliste</a:t>
            </a:r>
            <a:endParaRPr lang="de-DE" dirty="0"/>
          </a:p>
        </p:txBody>
      </p:sp>
    </p:spTree>
    <p:extLst>
      <p:ext uri="{BB962C8B-B14F-4D97-AF65-F5344CB8AC3E}">
        <p14:creationId xmlns:p14="http://schemas.microsoft.com/office/powerpoint/2010/main" val="384328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2B178B4-CDED-454C-BED2-2E2B10ADA703}"/>
              </a:ext>
            </a:extLst>
          </p:cNvPr>
          <p:cNvSpPr>
            <a:spLocks noGrp="1"/>
          </p:cNvSpPr>
          <p:nvPr>
            <p:ph type="ctrTitle"/>
          </p:nvPr>
        </p:nvSpPr>
        <p:spPr>
          <a:xfrm>
            <a:off x="685800" y="323690"/>
            <a:ext cx="4890577" cy="1002552"/>
          </a:xfrm>
        </p:spPr>
        <p:txBody>
          <a:bodyPr rtlCol="0"/>
          <a:lstStyle/>
          <a:p>
            <a:pPr rtl="0"/>
            <a:r>
              <a:rPr lang="de-DE" dirty="0"/>
              <a:t>Inhaltsfolie</a:t>
            </a:r>
          </a:p>
        </p:txBody>
      </p:sp>
      <p:sp>
        <p:nvSpPr>
          <p:cNvPr id="7" name="Textplatzhalter 6">
            <a:extLst>
              <a:ext uri="{FF2B5EF4-FFF2-40B4-BE49-F238E27FC236}">
                <a16:creationId xmlns:a16="http://schemas.microsoft.com/office/drawing/2014/main" id="{54E9E228-B02C-3941-B458-23CB2D67B476}"/>
              </a:ext>
            </a:extLst>
          </p:cNvPr>
          <p:cNvSpPr>
            <a:spLocks noGrp="1"/>
          </p:cNvSpPr>
          <p:nvPr>
            <p:ph type="body" sz="quarter" idx="4294967295"/>
          </p:nvPr>
        </p:nvSpPr>
        <p:spPr>
          <a:xfrm>
            <a:off x="685800" y="1342197"/>
            <a:ext cx="10083799" cy="4284134"/>
          </a:xfrm>
        </p:spPr>
        <p:txBody>
          <a:bodyPr rtlCol="0">
            <a:normAutofit/>
          </a:bodyPr>
          <a:lstStyle/>
          <a:p>
            <a:pPr rtl="0">
              <a:lnSpc>
                <a:spcPct val="120000"/>
              </a:lnSpc>
            </a:pPr>
            <a:r>
              <a:rPr lang="de-DE" sz="2000" dirty="0"/>
              <a:t>Labore, </a:t>
            </a:r>
            <a:r>
              <a:rPr lang="de-DE" sz="2000" dirty="0" err="1"/>
              <a:t>ut</a:t>
            </a:r>
            <a:r>
              <a:rPr lang="de-DE" sz="2000" dirty="0"/>
              <a:t> </a:t>
            </a:r>
            <a:r>
              <a:rPr lang="de-DE" sz="2000" dirty="0" err="1"/>
              <a:t>int</a:t>
            </a:r>
            <a:r>
              <a:rPr lang="de-DE" sz="2000" dirty="0"/>
              <a:t> </a:t>
            </a:r>
            <a:r>
              <a:rPr lang="de-DE" sz="2000" dirty="0" err="1"/>
              <a:t>fugia</a:t>
            </a:r>
            <a:r>
              <a:rPr lang="de-DE" sz="2000" dirty="0"/>
              <a:t> </a:t>
            </a:r>
            <a:r>
              <a:rPr lang="de-DE" sz="2000" dirty="0" err="1"/>
              <a:t>ducimaximet</a:t>
            </a:r>
            <a:r>
              <a:rPr lang="de-DE" sz="2000" dirty="0"/>
              <a:t> </a:t>
            </a:r>
            <a:r>
              <a:rPr lang="de-DE" sz="2000" dirty="0" err="1"/>
              <a:t>estium</a:t>
            </a:r>
            <a:r>
              <a:rPr lang="de-DE" sz="2000" dirty="0"/>
              <a:t>, </a:t>
            </a:r>
            <a:r>
              <a:rPr lang="de-DE" sz="2000" dirty="0" err="1"/>
              <a:t>tem</a:t>
            </a:r>
            <a:r>
              <a:rPr lang="de-DE" sz="2000" dirty="0"/>
              <a:t> </a:t>
            </a:r>
            <a:r>
              <a:rPr lang="de-DE" sz="2000" dirty="0" err="1"/>
              <a:t>verio</a:t>
            </a:r>
            <a:r>
              <a:rPr lang="de-DE" sz="2000" dirty="0"/>
              <a:t>. </a:t>
            </a:r>
            <a:r>
              <a:rPr lang="de-DE" sz="2000" dirty="0" err="1"/>
              <a:t>Occatqui</a:t>
            </a:r>
            <a:r>
              <a:rPr lang="de-DE" sz="2000" dirty="0"/>
              <a:t> </a:t>
            </a:r>
            <a:r>
              <a:rPr lang="de-DE" sz="2000" dirty="0" err="1"/>
              <a:t>voluptatqui</a:t>
            </a:r>
            <a:r>
              <a:rPr lang="de-DE" sz="2000" dirty="0"/>
              <a:t> </a:t>
            </a:r>
            <a:r>
              <a:rPr lang="de-DE" sz="2000" dirty="0" err="1"/>
              <a:t>idessitas</a:t>
            </a:r>
            <a:r>
              <a:rPr lang="de-DE" sz="2000" dirty="0"/>
              <a:t> </a:t>
            </a:r>
            <a:r>
              <a:rPr lang="de-DE" sz="2000" dirty="0" err="1"/>
              <a:t>porecabor</a:t>
            </a:r>
            <a:r>
              <a:rPr lang="de-DE" sz="2000" dirty="0"/>
              <a:t> </a:t>
            </a:r>
            <a:r>
              <a:rPr lang="de-DE" sz="2000" dirty="0" err="1"/>
              <a:t>maximilis</a:t>
            </a:r>
            <a:r>
              <a:rPr lang="de-DE" sz="2000" dirty="0"/>
              <a:t> </a:t>
            </a:r>
            <a:r>
              <a:rPr lang="de-DE" sz="2000" dirty="0" err="1"/>
              <a:t>eatate</a:t>
            </a:r>
            <a:r>
              <a:rPr lang="de-DE" sz="2000" dirty="0"/>
              <a:t> </a:t>
            </a:r>
            <a:r>
              <a:rPr lang="de-DE" sz="2000" dirty="0" err="1"/>
              <a:t>perehent</a:t>
            </a:r>
            <a:r>
              <a:rPr lang="de-DE" sz="2000" dirty="0"/>
              <a:t> </a:t>
            </a:r>
            <a:r>
              <a:rPr lang="de-DE" sz="2000" dirty="0" err="1"/>
              <a:t>maxime</a:t>
            </a:r>
            <a:r>
              <a:rPr lang="de-DE" sz="2000" dirty="0"/>
              <a:t> </a:t>
            </a:r>
            <a:r>
              <a:rPr lang="de-DE" sz="2000" dirty="0" err="1"/>
              <a:t>reribus</a:t>
            </a:r>
            <a:r>
              <a:rPr lang="de-DE" sz="2000" dirty="0"/>
              <a:t> </a:t>
            </a:r>
            <a:r>
              <a:rPr lang="de-DE" sz="2000" dirty="0" err="1"/>
              <a:t>volessi</a:t>
            </a:r>
            <a:r>
              <a:rPr lang="de-DE" sz="2000" dirty="0"/>
              <a:t> </a:t>
            </a:r>
            <a:r>
              <a:rPr lang="de-DE" sz="2000" dirty="0" err="1"/>
              <a:t>taturestotas</a:t>
            </a:r>
            <a:r>
              <a:rPr lang="de-DE" sz="2000" dirty="0"/>
              <a:t> </a:t>
            </a:r>
            <a:r>
              <a:rPr lang="de-DE" sz="2000" dirty="0" err="1"/>
              <a:t>earum</a:t>
            </a:r>
            <a:r>
              <a:rPr lang="de-DE" sz="2000" dirty="0"/>
              <a:t> </a:t>
            </a:r>
            <a:r>
              <a:rPr lang="de-DE" sz="2000" dirty="0" err="1"/>
              <a:t>ut</a:t>
            </a:r>
            <a:r>
              <a:rPr lang="de-DE" sz="2000" dirty="0"/>
              <a:t> et </a:t>
            </a:r>
            <a:br>
              <a:rPr lang="de-DE" sz="2000" dirty="0"/>
            </a:br>
            <a:r>
              <a:rPr lang="de-DE" sz="2000" dirty="0" err="1"/>
              <a:t>il</a:t>
            </a:r>
            <a:r>
              <a:rPr lang="de-DE" sz="2000" dirty="0"/>
              <a:t> </a:t>
            </a:r>
            <a:r>
              <a:rPr lang="de-DE" sz="2000" dirty="0" err="1"/>
              <a:t>id</a:t>
            </a:r>
            <a:r>
              <a:rPr lang="de-DE" sz="2000" dirty="0"/>
              <a:t> </a:t>
            </a:r>
            <a:r>
              <a:rPr lang="de-DE" sz="2000" dirty="0" err="1"/>
              <a:t>minctium</a:t>
            </a:r>
            <a:r>
              <a:rPr lang="de-DE" sz="2000" dirty="0"/>
              <a:t> </a:t>
            </a:r>
            <a:r>
              <a:rPr lang="de-DE" sz="2000" dirty="0" err="1"/>
              <a:t>ernam</a:t>
            </a:r>
            <a:r>
              <a:rPr lang="de-DE" sz="2000" dirty="0"/>
              <a:t>, et </a:t>
            </a:r>
            <a:r>
              <a:rPr lang="de-DE" sz="2000" dirty="0" err="1"/>
              <a:t>eostent</a:t>
            </a:r>
            <a:r>
              <a:rPr lang="de-DE" sz="2000" dirty="0"/>
              <a:t> </a:t>
            </a:r>
            <a:r>
              <a:rPr lang="de-DE" sz="2000" dirty="0" err="1"/>
              <a:t>fugia</a:t>
            </a:r>
            <a:r>
              <a:rPr lang="de-DE" sz="2000" dirty="0"/>
              <a:t> </a:t>
            </a:r>
            <a:r>
              <a:rPr lang="de-DE" sz="2000" dirty="0" err="1"/>
              <a:t>volorro</a:t>
            </a:r>
            <a:r>
              <a:rPr lang="de-DE" sz="2000" dirty="0"/>
              <a:t> </a:t>
            </a:r>
            <a:r>
              <a:rPr lang="de-DE" sz="2000" dirty="0" err="1"/>
              <a:t>imetur</a:t>
            </a:r>
            <a:r>
              <a:rPr lang="de-DE" sz="2000" dirty="0"/>
              <a:t> </a:t>
            </a:r>
            <a:r>
              <a:rPr lang="de-DE" sz="2000" dirty="0" err="1"/>
              <a:t>mo</a:t>
            </a:r>
            <a:r>
              <a:rPr lang="de-DE" sz="2000" dirty="0"/>
              <a:t> </a:t>
            </a:r>
            <a:r>
              <a:rPr lang="de-DE" sz="2000" dirty="0" err="1"/>
              <a:t>quaeperum</a:t>
            </a:r>
            <a:r>
              <a:rPr lang="de-DE" sz="2000" dirty="0"/>
              <a:t> </a:t>
            </a:r>
            <a:r>
              <a:rPr lang="de-DE" sz="2000" dirty="0" err="1"/>
              <a:t>quia</a:t>
            </a:r>
            <a:r>
              <a:rPr lang="de-DE" sz="2000" dirty="0"/>
              <a:t> </a:t>
            </a:r>
            <a:r>
              <a:rPr lang="de-DE" sz="2000" dirty="0" err="1"/>
              <a:t>doluptatem</a:t>
            </a:r>
            <a:r>
              <a:rPr lang="de-DE" sz="2000" dirty="0"/>
              <a:t>. </a:t>
            </a:r>
            <a:r>
              <a:rPr lang="de-DE" sz="2000" dirty="0" err="1"/>
              <a:t>Ficietum</a:t>
            </a:r>
            <a:r>
              <a:rPr lang="de-DE" sz="2000" dirty="0"/>
              <a:t> </a:t>
            </a:r>
            <a:r>
              <a:rPr lang="de-DE" sz="2000" dirty="0" err="1"/>
              <a:t>conestinctur</a:t>
            </a:r>
            <a:r>
              <a:rPr lang="de-DE" sz="2000" dirty="0"/>
              <a:t>? </a:t>
            </a:r>
            <a:r>
              <a:rPr lang="de-DE" sz="2000" dirty="0" err="1"/>
              <a:t>Facipiendae</a:t>
            </a:r>
            <a:r>
              <a:rPr lang="de-DE" sz="2000" dirty="0"/>
              <a:t>. </a:t>
            </a:r>
          </a:p>
          <a:p>
            <a:pPr rtl="0">
              <a:lnSpc>
                <a:spcPct val="120000"/>
              </a:lnSpc>
            </a:pPr>
            <a:r>
              <a:rPr lang="de-DE" sz="2000" dirty="0" err="1"/>
              <a:t>Ducipis</a:t>
            </a:r>
            <a:r>
              <a:rPr lang="de-DE" sz="2000" dirty="0"/>
              <a:t> </a:t>
            </a:r>
            <a:r>
              <a:rPr lang="de-DE" sz="2000" dirty="0" err="1"/>
              <a:t>excepudit</a:t>
            </a:r>
            <a:r>
              <a:rPr lang="de-DE" sz="2000" dirty="0"/>
              <a:t>, </a:t>
            </a:r>
            <a:r>
              <a:rPr lang="de-DE" sz="2000" dirty="0" err="1"/>
              <a:t>volupta</a:t>
            </a:r>
            <a:r>
              <a:rPr lang="de-DE" sz="2000" dirty="0"/>
              <a:t> </a:t>
            </a:r>
            <a:r>
              <a:rPr lang="de-DE" sz="2000" dirty="0" err="1"/>
              <a:t>tisque</a:t>
            </a:r>
            <a:r>
              <a:rPr lang="de-DE" sz="2000" dirty="0"/>
              <a:t> </a:t>
            </a:r>
            <a:r>
              <a:rPr lang="de-DE" sz="2000" dirty="0" err="1"/>
              <a:t>pernatur</a:t>
            </a:r>
            <a:r>
              <a:rPr lang="de-DE" sz="2000" dirty="0"/>
              <a:t> </a:t>
            </a:r>
            <a:r>
              <a:rPr lang="de-DE" sz="2000" dirty="0" err="1"/>
              <a:t>alitasp</a:t>
            </a:r>
            <a:r>
              <a:rPr lang="de-DE" sz="2000" dirty="0"/>
              <a:t> </a:t>
            </a:r>
            <a:r>
              <a:rPr lang="de-DE" sz="2000" dirty="0" err="1"/>
              <a:t>ercide</a:t>
            </a:r>
            <a:r>
              <a:rPr lang="de-DE" sz="2000" dirty="0"/>
              <a:t> </a:t>
            </a:r>
            <a:r>
              <a:rPr lang="de-DE" sz="2000" dirty="0" err="1"/>
              <a:t>nossunt</a:t>
            </a:r>
            <a:r>
              <a:rPr lang="de-DE" sz="2000" dirty="0"/>
              <a:t> </a:t>
            </a:r>
            <a:r>
              <a:rPr lang="de-DE" sz="2000" dirty="0" err="1"/>
              <a:t>oditae</a:t>
            </a:r>
            <a:r>
              <a:rPr lang="de-DE" sz="2000" dirty="0"/>
              <a:t>. Et </a:t>
            </a:r>
            <a:r>
              <a:rPr lang="de-DE" sz="2000" dirty="0" err="1"/>
              <a:t>eaqui</a:t>
            </a:r>
            <a:r>
              <a:rPr lang="de-DE" sz="2000" dirty="0"/>
              <a:t> </a:t>
            </a:r>
            <a:r>
              <a:rPr lang="de-DE" sz="2000" dirty="0" err="1"/>
              <a:t>dis</a:t>
            </a:r>
            <a:r>
              <a:rPr lang="de-DE" sz="2000" dirty="0"/>
              <a:t> </a:t>
            </a:r>
            <a:r>
              <a:rPr lang="de-DE" sz="2000" dirty="0" err="1"/>
              <a:t>as</a:t>
            </a:r>
            <a:r>
              <a:rPr lang="de-DE" sz="2000" dirty="0"/>
              <a:t> </a:t>
            </a:r>
            <a:r>
              <a:rPr lang="de-DE" sz="2000" dirty="0" err="1"/>
              <a:t>porentiis</a:t>
            </a:r>
            <a:r>
              <a:rPr lang="de-DE" sz="2000" dirty="0"/>
              <a:t> </a:t>
            </a:r>
            <a:r>
              <a:rPr lang="de-DE" sz="2000" dirty="0" err="1"/>
              <a:t>aut</a:t>
            </a:r>
            <a:r>
              <a:rPr lang="de-DE" sz="2000" dirty="0"/>
              <a:t> </a:t>
            </a:r>
            <a:r>
              <a:rPr lang="de-DE" sz="2000" dirty="0" err="1"/>
              <a:t>volecul</a:t>
            </a:r>
            <a:r>
              <a:rPr lang="de-DE" sz="2000" dirty="0"/>
              <a:t> </a:t>
            </a:r>
            <a:r>
              <a:rPr lang="de-DE" sz="2000" dirty="0" err="1"/>
              <a:t>liquamendel</a:t>
            </a:r>
            <a:r>
              <a:rPr lang="de-DE" sz="2000" dirty="0"/>
              <a:t> </a:t>
            </a:r>
            <a:r>
              <a:rPr lang="de-DE" sz="2000" dirty="0" err="1"/>
              <a:t>eost</a:t>
            </a:r>
            <a:r>
              <a:rPr lang="de-DE" sz="2000" dirty="0"/>
              <a:t> </a:t>
            </a:r>
            <a:r>
              <a:rPr lang="de-DE" sz="2000" dirty="0" err="1"/>
              <a:t>alique</a:t>
            </a:r>
            <a:r>
              <a:rPr lang="de-DE" sz="2000" dirty="0"/>
              <a:t> </a:t>
            </a:r>
            <a:r>
              <a:rPr lang="de-DE" sz="2000" dirty="0" err="1"/>
              <a:t>vent</a:t>
            </a:r>
            <a:r>
              <a:rPr lang="de-DE" sz="2000" dirty="0"/>
              <a:t> </a:t>
            </a:r>
            <a:r>
              <a:rPr lang="de-DE" sz="2000" dirty="0" err="1"/>
              <a:t>porum</a:t>
            </a:r>
            <a:r>
              <a:rPr lang="de-DE" sz="2000" dirty="0"/>
              <a:t> </a:t>
            </a:r>
            <a:r>
              <a:rPr lang="de-DE" sz="2000" dirty="0" err="1"/>
              <a:t>dolupti</a:t>
            </a:r>
            <a:r>
              <a:rPr lang="de-DE" sz="2000" dirty="0"/>
              <a:t> a </a:t>
            </a:r>
            <a:r>
              <a:rPr lang="de-DE" sz="2000" dirty="0" err="1"/>
              <a:t>videniet</a:t>
            </a:r>
            <a:r>
              <a:rPr lang="de-DE" sz="2000" dirty="0"/>
              <a:t> </a:t>
            </a:r>
            <a:r>
              <a:rPr lang="de-DE" sz="2000" dirty="0" err="1"/>
              <a:t>que</a:t>
            </a:r>
            <a:r>
              <a:rPr lang="de-DE" sz="2000" dirty="0"/>
              <a:t> </a:t>
            </a:r>
            <a:r>
              <a:rPr lang="de-DE" sz="2000" dirty="0" err="1"/>
              <a:t>quaspe</a:t>
            </a:r>
            <a:r>
              <a:rPr lang="de-DE" sz="2000" dirty="0"/>
              <a:t> </a:t>
            </a:r>
            <a:r>
              <a:rPr lang="de-DE" sz="2000" dirty="0" err="1"/>
              <a:t>nonserum</a:t>
            </a:r>
            <a:r>
              <a:rPr lang="de-DE" sz="2000" dirty="0"/>
              <a:t> </a:t>
            </a:r>
            <a:r>
              <a:rPr lang="de-DE" sz="2000" dirty="0" err="1"/>
              <a:t>nes</a:t>
            </a:r>
            <a:r>
              <a:rPr lang="de-DE" sz="2000" dirty="0"/>
              <a:t> a et </a:t>
            </a:r>
            <a:r>
              <a:rPr lang="de-DE" sz="2000" dirty="0" err="1"/>
              <a:t>poriorestis</a:t>
            </a:r>
            <a:r>
              <a:rPr lang="de-DE" sz="2000" dirty="0"/>
              <a:t> </a:t>
            </a:r>
            <a:r>
              <a:rPr lang="de-DE" sz="2000" dirty="0" err="1"/>
              <a:t>volorep</a:t>
            </a:r>
            <a:r>
              <a:rPr lang="de-DE" sz="2000" dirty="0"/>
              <a:t> </a:t>
            </a:r>
            <a:r>
              <a:rPr lang="de-DE" sz="2000" dirty="0" err="1"/>
              <a:t>tiassitatem</a:t>
            </a:r>
            <a:r>
              <a:rPr lang="de-DE" sz="2000" dirty="0"/>
              <a:t> </a:t>
            </a:r>
            <a:r>
              <a:rPr lang="de-DE" sz="2000" dirty="0" err="1"/>
              <a:t>aperrum</a:t>
            </a:r>
            <a:r>
              <a:rPr lang="de-DE" sz="2000" dirty="0"/>
              <a:t> </a:t>
            </a:r>
            <a:r>
              <a:rPr lang="de-DE" sz="2000" dirty="0" err="1"/>
              <a:t>voluptis</a:t>
            </a:r>
            <a:r>
              <a:rPr lang="de-DE" sz="2000" dirty="0"/>
              <a:t> </a:t>
            </a:r>
            <a:r>
              <a:rPr lang="de-DE" sz="2000" dirty="0" err="1"/>
              <a:t>as</a:t>
            </a:r>
            <a:r>
              <a:rPr lang="de-DE" sz="2000" dirty="0"/>
              <a:t> </a:t>
            </a:r>
            <a:r>
              <a:rPr lang="de-DE" sz="2000" dirty="0" err="1"/>
              <a:t>quibus</a:t>
            </a:r>
            <a:r>
              <a:rPr lang="de-DE" sz="2000" dirty="0"/>
              <a:t> </a:t>
            </a:r>
            <a:r>
              <a:rPr lang="de-DE" sz="2000" dirty="0" err="1"/>
              <a:t>delit</a:t>
            </a:r>
            <a:r>
              <a:rPr lang="de-DE" sz="2000" dirty="0"/>
              <a:t> </a:t>
            </a:r>
            <a:r>
              <a:rPr lang="de-DE" sz="2000" dirty="0" err="1"/>
              <a:t>hilis</a:t>
            </a:r>
            <a:r>
              <a:rPr lang="de-DE" sz="2000" dirty="0"/>
              <a:t> </a:t>
            </a:r>
            <a:r>
              <a:rPr lang="de-DE" sz="2000" dirty="0" err="1"/>
              <a:t>isto</a:t>
            </a:r>
            <a:r>
              <a:rPr lang="de-DE" sz="2000" dirty="0"/>
              <a:t> quos </a:t>
            </a:r>
            <a:r>
              <a:rPr lang="de-DE" sz="2000" dirty="0" err="1"/>
              <a:t>culluptatem</a:t>
            </a:r>
            <a:r>
              <a:rPr lang="de-DE" sz="2000" dirty="0"/>
              <a:t> </a:t>
            </a:r>
            <a:r>
              <a:rPr lang="de-DE" sz="2000" dirty="0" err="1"/>
              <a:t>elitas</a:t>
            </a:r>
            <a:r>
              <a:rPr lang="de-DE" sz="2000" dirty="0"/>
              <a:t> am </a:t>
            </a:r>
            <a:r>
              <a:rPr lang="de-DE" sz="2000" dirty="0" err="1"/>
              <a:t>faccum</a:t>
            </a:r>
            <a:r>
              <a:rPr lang="de-DE" sz="2000" dirty="0"/>
              <a:t> </a:t>
            </a:r>
            <a:r>
              <a:rPr lang="de-DE" sz="2000" dirty="0" err="1"/>
              <a:t>harupti</a:t>
            </a:r>
            <a:r>
              <a:rPr lang="de-DE" sz="2000" dirty="0"/>
              <a:t> </a:t>
            </a:r>
            <a:r>
              <a:rPr lang="de-DE" sz="2000" dirty="0" err="1"/>
              <a:t>aecatem</a:t>
            </a:r>
            <a:r>
              <a:rPr lang="de-DE" sz="2000" dirty="0"/>
              <a:t> </a:t>
            </a:r>
            <a:r>
              <a:rPr lang="de-DE" sz="2000" dirty="0" err="1"/>
              <a:t>inim</a:t>
            </a:r>
            <a:r>
              <a:rPr lang="de-DE" sz="2000" dirty="0"/>
              <a:t> </a:t>
            </a:r>
            <a:r>
              <a:rPr lang="de-DE" sz="2000" dirty="0" err="1"/>
              <a:t>excersp</a:t>
            </a:r>
            <a:r>
              <a:rPr lang="de-DE" sz="2000" dirty="0"/>
              <a:t> </a:t>
            </a:r>
            <a:r>
              <a:rPr lang="de-DE" sz="2000" dirty="0" err="1"/>
              <a:t>eliasse</a:t>
            </a:r>
            <a:r>
              <a:rPr lang="de-DE" sz="2000" dirty="0"/>
              <a:t> </a:t>
            </a:r>
            <a:r>
              <a:rPr lang="de-DE" sz="2000" dirty="0" err="1"/>
              <a:t>disciasin</a:t>
            </a:r>
            <a:r>
              <a:rPr lang="de-DE" sz="2000" dirty="0"/>
              <a:t> </a:t>
            </a:r>
            <a:r>
              <a:rPr lang="de-DE" sz="2000" dirty="0" err="1"/>
              <a:t>rehent</a:t>
            </a:r>
            <a:r>
              <a:rPr lang="de-DE" sz="2000" dirty="0"/>
              <a:t>, </a:t>
            </a:r>
            <a:r>
              <a:rPr lang="de-DE" sz="2000" dirty="0" err="1"/>
              <a:t>solum</a:t>
            </a:r>
            <a:r>
              <a:rPr lang="de-DE" sz="2000" dirty="0"/>
              <a:t> </a:t>
            </a:r>
            <a:r>
              <a:rPr lang="de-DE" sz="2000" dirty="0" err="1"/>
              <a:t>aliquas</a:t>
            </a:r>
            <a:r>
              <a:rPr lang="de-DE" sz="2000" dirty="0"/>
              <a:t> </a:t>
            </a:r>
            <a:r>
              <a:rPr lang="de-DE" sz="2000" dirty="0" err="1"/>
              <a:t>sitasin</a:t>
            </a:r>
            <a:r>
              <a:rPr lang="de-DE" sz="2000" dirty="0"/>
              <a:t> </a:t>
            </a:r>
            <a:r>
              <a:rPr lang="de-DE" sz="2000" dirty="0" err="1"/>
              <a:t>est</a:t>
            </a:r>
            <a:r>
              <a:rPr lang="de-DE" sz="2000" dirty="0"/>
              <a:t> </a:t>
            </a:r>
            <a:r>
              <a:rPr lang="de-DE" sz="2000" dirty="0" err="1"/>
              <a:t>maxim</a:t>
            </a:r>
            <a:r>
              <a:rPr lang="de-DE" sz="2000" dirty="0"/>
              <a:t> </a:t>
            </a:r>
            <a:r>
              <a:rPr lang="de-DE" sz="2000" dirty="0" err="1"/>
              <a:t>dolorercias</a:t>
            </a:r>
            <a:r>
              <a:rPr lang="de-DE" sz="2000" dirty="0"/>
              <a:t> </a:t>
            </a:r>
            <a:r>
              <a:rPr lang="de-DE" sz="2000" dirty="0" err="1"/>
              <a:t>accabo</a:t>
            </a:r>
            <a:r>
              <a:rPr lang="de-DE" sz="2000" dirty="0"/>
              <a:t>.</a:t>
            </a:r>
          </a:p>
        </p:txBody>
      </p:sp>
    </p:spTree>
    <p:extLst>
      <p:ext uri="{BB962C8B-B14F-4D97-AF65-F5344CB8AC3E}">
        <p14:creationId xmlns:p14="http://schemas.microsoft.com/office/powerpoint/2010/main" val="307287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F5ECE-2D45-764D-A434-EA4997A38F9E}"/>
              </a:ext>
            </a:extLst>
          </p:cNvPr>
          <p:cNvSpPr>
            <a:spLocks noGrp="1"/>
          </p:cNvSpPr>
          <p:nvPr>
            <p:ph type="ctrTitle"/>
          </p:nvPr>
        </p:nvSpPr>
        <p:spPr/>
        <p:txBody>
          <a:bodyPr rtlCol="0"/>
          <a:lstStyle/>
          <a:p>
            <a:pPr rtl="0"/>
            <a:r>
              <a:rPr lang="de-DE" sz="3200" dirty="0"/>
              <a:t>Vielen Dank für Ihre Aufmerksamkeit!</a:t>
            </a:r>
          </a:p>
        </p:txBody>
      </p:sp>
      <p:sp>
        <p:nvSpPr>
          <p:cNvPr id="3" name="Textplatzhalter 2">
            <a:extLst>
              <a:ext uri="{FF2B5EF4-FFF2-40B4-BE49-F238E27FC236}">
                <a16:creationId xmlns:a16="http://schemas.microsoft.com/office/drawing/2014/main" id="{96018F6A-34AE-124E-868D-D500FE5002BF}"/>
              </a:ext>
            </a:extLst>
          </p:cNvPr>
          <p:cNvSpPr>
            <a:spLocks noGrp="1"/>
          </p:cNvSpPr>
          <p:nvPr>
            <p:ph type="body" sz="quarter" idx="14"/>
          </p:nvPr>
        </p:nvSpPr>
        <p:spPr/>
        <p:txBody>
          <a:bodyPr rtlCol="0">
            <a:normAutofit lnSpcReduction="10000"/>
          </a:bodyPr>
          <a:lstStyle/>
          <a:p>
            <a:pPr rtl="0"/>
            <a:r>
              <a:rPr lang="de-DE" dirty="0"/>
              <a:t>Kontakt: </a:t>
            </a:r>
          </a:p>
          <a:p>
            <a:pPr rtl="0"/>
            <a:r>
              <a:rPr lang="de-DE" b="0" dirty="0"/>
              <a:t>Vorname Nachname</a:t>
            </a:r>
          </a:p>
          <a:p>
            <a:pPr rtl="0"/>
            <a:r>
              <a:rPr lang="de-DE" b="0" dirty="0"/>
              <a:t>Institution </a:t>
            </a:r>
          </a:p>
          <a:p>
            <a:pPr rtl="0"/>
            <a:r>
              <a:rPr lang="de-DE" b="0" dirty="0"/>
              <a:t>Adresse</a:t>
            </a:r>
          </a:p>
          <a:p>
            <a:pPr rtl="0"/>
            <a:r>
              <a:rPr lang="de-DE" b="0" dirty="0"/>
              <a:t>Website etc.</a:t>
            </a:r>
          </a:p>
        </p:txBody>
      </p:sp>
    </p:spTree>
    <p:extLst>
      <p:ext uri="{BB962C8B-B14F-4D97-AF65-F5344CB8AC3E}">
        <p14:creationId xmlns:p14="http://schemas.microsoft.com/office/powerpoint/2010/main" val="3480697386"/>
      </p:ext>
    </p:extLst>
  </p:cSld>
  <p:clrMapOvr>
    <a:masterClrMapping/>
  </p:clrMapOvr>
</p:sld>
</file>

<file path=ppt/theme/theme1.xml><?xml version="1.0" encoding="utf-8"?>
<a:theme xmlns:a="http://schemas.openxmlformats.org/drawingml/2006/main" name="Office-Design">
  <a:themeElements>
    <a:clrScheme name="KongressAuG">
      <a:dk1>
        <a:srgbClr val="000000"/>
      </a:dk1>
      <a:lt1>
        <a:srgbClr val="FFFFFF"/>
      </a:lt1>
      <a:dk2>
        <a:srgbClr val="464646"/>
      </a:dk2>
      <a:lt2>
        <a:srgbClr val="FFFFFF"/>
      </a:lt2>
      <a:accent1>
        <a:srgbClr val="00518C"/>
      </a:accent1>
      <a:accent2>
        <a:srgbClr val="00518C"/>
      </a:accent2>
      <a:accent3>
        <a:srgbClr val="CDEAFF"/>
      </a:accent3>
      <a:accent4>
        <a:srgbClr val="00518C"/>
      </a:accent4>
      <a:accent5>
        <a:srgbClr val="CE621A"/>
      </a:accent5>
      <a:accent6>
        <a:srgbClr val="FFFFFF"/>
      </a:accent6>
      <a:hlink>
        <a:srgbClr val="CE621A"/>
      </a:hlink>
      <a:folHlink>
        <a:srgbClr val="CE621A"/>
      </a:folHlink>
    </a:clrScheme>
    <a:fontScheme name="GesBB">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 Refs" id="{D3E4357F-6446-4823-A910-D1CED3AFB130}" vid="{3E392A08-0A26-4B38-8DC9-F1BB90A05518}"/>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E773F1B6D071B4DB30E6319D52A69FE" ma:contentTypeVersion="19" ma:contentTypeDescription="Ein neues Dokument erstellen." ma:contentTypeScope="" ma:versionID="a915353fe233daf35610a9e6ff34b7f4">
  <xsd:schema xmlns:xsd="http://www.w3.org/2001/XMLSchema" xmlns:xs="http://www.w3.org/2001/XMLSchema" xmlns:p="http://schemas.microsoft.com/office/2006/metadata/properties" xmlns:ns2="de6655ab-3c44-4460-9f88-e8efde178eaa" xmlns:ns3="54232dcd-cfdd-486e-89c1-fbc9225151ce" targetNamespace="http://schemas.microsoft.com/office/2006/metadata/properties" ma:root="true" ma:fieldsID="3f6457f2feaa86d190d32b9c51bd034d" ns2:_="" ns3:_="">
    <xsd:import namespace="de6655ab-3c44-4460-9f88-e8efde178eaa"/>
    <xsd:import namespace="54232dcd-cfdd-486e-89c1-fbc9225151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6655ab-3c44-4460-9f88-e8efde178e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c82b891f-508d-4666-a795-9871de64298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232dcd-cfdd-486e-89c1-fbc9225151ce"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7b1535dc-279b-41fc-9f3e-beab1243637b}" ma:internalName="TaxCatchAll" ma:showField="CatchAllData" ma:web="54232dcd-cfdd-486e-89c1-fbc922515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4232dcd-cfdd-486e-89c1-fbc9225151ce" xsi:nil="true"/>
    <lcf76f155ced4ddcb4097134ff3c332f xmlns="de6655ab-3c44-4460-9f88-e8efde178e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D983448-1768-4521-A0F0-01A9C288F5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6655ab-3c44-4460-9f88-e8efde178eaa"/>
    <ds:schemaRef ds:uri="54232dcd-cfdd-486e-89c1-fbc922515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0CC97E-71F3-4D88-BE38-64B0219EA600}">
  <ds:schemaRefs>
    <ds:schemaRef ds:uri="http://schemas.microsoft.com/sharepoint/v3/contenttype/forms"/>
  </ds:schemaRefs>
</ds:datastoreItem>
</file>

<file path=customXml/itemProps3.xml><?xml version="1.0" encoding="utf-8"?>
<ds:datastoreItem xmlns:ds="http://schemas.openxmlformats.org/officeDocument/2006/customXml" ds:itemID="{96D614C9-DB8C-4878-8662-42D387633001}">
  <ds:schemaRefs>
    <ds:schemaRef ds:uri="54232dcd-cfdd-486e-89c1-fbc9225151ce"/>
    <ds:schemaRef ds:uri="de6655ab-3c44-4460-9f88-e8efde178ea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Folienmaster Refs</Template>
  <TotalTime>0</TotalTime>
  <Words>678</Words>
  <Application>Microsoft Office PowerPoint</Application>
  <PresentationFormat>Breitbild</PresentationFormat>
  <Paragraphs>35</Paragraphs>
  <Slides>6</Slides>
  <Notes>4</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Arial</vt:lpstr>
      <vt:lpstr>Calibri</vt:lpstr>
      <vt:lpstr>Corbel</vt:lpstr>
      <vt:lpstr>Office-Design</vt:lpstr>
      <vt:lpstr>PowerPoint-Präsentation</vt:lpstr>
      <vt:lpstr>PowerPoint-Präsentation</vt:lpstr>
      <vt:lpstr>Inhaltsfolie</vt:lpstr>
      <vt:lpstr>Hinweise zur Bildnutzung</vt:lpstr>
      <vt:lpstr>Inhaltsfolie</vt:lpstr>
      <vt:lpstr>Vielen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 Böhme</dc:creator>
  <cp:lastModifiedBy>Nicole Böhme</cp:lastModifiedBy>
  <cp:revision>1</cp:revision>
  <dcterms:created xsi:type="dcterms:W3CDTF">2026-02-17T11:44:47Z</dcterms:created>
  <dcterms:modified xsi:type="dcterms:W3CDTF">2026-02-17T11:45:20Z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0x010100BE773F1B6D071B4DB30E6319D52A69FE</vt:lpwstr>
  </property>
</Properties>
</file>