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7"/>
  </p:handoutMasterIdLst>
  <p:sldIdLst>
    <p:sldId id="258" r:id="rId5"/>
    <p:sldId id="256" r:id="rId6"/>
  </p:sldIdLst>
  <p:sldSz cx="75596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E0FA6B-176C-40BC-A391-9762C5C7C1F5}" v="2" dt="2025-02-26T16:01:34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2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n Amler" userId="b9014e00-97cb-4ca5-ac53-0474a850cf03" providerId="ADAL" clId="{4EE0FA6B-176C-40BC-A391-9762C5C7C1F5}"/>
    <pc:docChg chg="undo custSel addSld delSld modSld modMainMaster">
      <pc:chgData name="Marion Amler" userId="b9014e00-97cb-4ca5-ac53-0474a850cf03" providerId="ADAL" clId="{4EE0FA6B-176C-40BC-A391-9762C5C7C1F5}" dt="2025-02-26T16:02:22.874" v="20" actId="14100"/>
      <pc:docMkLst>
        <pc:docMk/>
      </pc:docMkLst>
      <pc:sldChg chg="modSp add del mod">
        <pc:chgData name="Marion Amler" userId="b9014e00-97cb-4ca5-ac53-0474a850cf03" providerId="ADAL" clId="{4EE0FA6B-176C-40BC-A391-9762C5C7C1F5}" dt="2025-02-26T15:51:31.888" v="11" actId="1076"/>
        <pc:sldMkLst>
          <pc:docMk/>
          <pc:sldMk cId="1366342539" sldId="256"/>
        </pc:sldMkLst>
        <pc:spChg chg="mod">
          <ac:chgData name="Marion Amler" userId="b9014e00-97cb-4ca5-ac53-0474a850cf03" providerId="ADAL" clId="{4EE0FA6B-176C-40BC-A391-9762C5C7C1F5}" dt="2025-02-26T15:51:23.179" v="9" actId="1076"/>
          <ac:spMkLst>
            <pc:docMk/>
            <pc:sldMk cId="1366342539" sldId="256"/>
            <ac:spMk id="2" creationId="{0B7D7E91-8B16-D2BA-B474-7BBA45B1DFA2}"/>
          </ac:spMkLst>
        </pc:spChg>
        <pc:spChg chg="mod">
          <ac:chgData name="Marion Amler" userId="b9014e00-97cb-4ca5-ac53-0474a850cf03" providerId="ADAL" clId="{4EE0FA6B-176C-40BC-A391-9762C5C7C1F5}" dt="2025-02-26T15:51:31.888" v="11" actId="1076"/>
          <ac:spMkLst>
            <pc:docMk/>
            <pc:sldMk cId="1366342539" sldId="256"/>
            <ac:spMk id="3" creationId="{A0287BDF-7582-9D7A-674C-81B97A371EA4}"/>
          </ac:spMkLst>
        </pc:spChg>
        <pc:spChg chg="mod">
          <ac:chgData name="Marion Amler" userId="b9014e00-97cb-4ca5-ac53-0474a850cf03" providerId="ADAL" clId="{4EE0FA6B-176C-40BC-A391-9762C5C7C1F5}" dt="2025-02-26T15:51:18.693" v="8" actId="1076"/>
          <ac:spMkLst>
            <pc:docMk/>
            <pc:sldMk cId="1366342539" sldId="256"/>
            <ac:spMk id="4" creationId="{8F59D66F-B153-137B-A2DD-980CE699F429}"/>
          </ac:spMkLst>
        </pc:spChg>
      </pc:sldChg>
      <pc:sldChg chg="modSp mod">
        <pc:chgData name="Marion Amler" userId="b9014e00-97cb-4ca5-ac53-0474a850cf03" providerId="ADAL" clId="{4EE0FA6B-176C-40BC-A391-9762C5C7C1F5}" dt="2025-02-26T16:02:22.874" v="20" actId="14100"/>
        <pc:sldMkLst>
          <pc:docMk/>
          <pc:sldMk cId="2334548596" sldId="258"/>
        </pc:sldMkLst>
        <pc:spChg chg="mod">
          <ac:chgData name="Marion Amler" userId="b9014e00-97cb-4ca5-ac53-0474a850cf03" providerId="ADAL" clId="{4EE0FA6B-176C-40BC-A391-9762C5C7C1F5}" dt="2025-02-26T16:02:16.893" v="18" actId="1076"/>
          <ac:spMkLst>
            <pc:docMk/>
            <pc:sldMk cId="2334548596" sldId="258"/>
            <ac:spMk id="2" creationId="{B06E2B7A-07B3-5249-9D13-2365C8B7D4BC}"/>
          </ac:spMkLst>
        </pc:spChg>
        <pc:spChg chg="mod">
          <ac:chgData name="Marion Amler" userId="b9014e00-97cb-4ca5-ac53-0474a850cf03" providerId="ADAL" clId="{4EE0FA6B-176C-40BC-A391-9762C5C7C1F5}" dt="2025-02-26T16:02:22.874" v="20" actId="14100"/>
          <ac:spMkLst>
            <pc:docMk/>
            <pc:sldMk cId="2334548596" sldId="258"/>
            <ac:spMk id="4" creationId="{23534D41-CD08-1ED4-D489-E70C8DA81755}"/>
          </ac:spMkLst>
        </pc:spChg>
      </pc:sldChg>
      <pc:sldChg chg="del">
        <pc:chgData name="Marion Amler" userId="b9014e00-97cb-4ca5-ac53-0474a850cf03" providerId="ADAL" clId="{4EE0FA6B-176C-40BC-A391-9762C5C7C1F5}" dt="2025-02-26T15:49:57.623" v="0" actId="47"/>
        <pc:sldMkLst>
          <pc:docMk/>
          <pc:sldMk cId="108835633" sldId="259"/>
        </pc:sldMkLst>
      </pc:sldChg>
      <pc:sldMasterChg chg="addSp delSp modSp mod">
        <pc:chgData name="Marion Amler" userId="b9014e00-97cb-4ca5-ac53-0474a850cf03" providerId="ADAL" clId="{4EE0FA6B-176C-40BC-A391-9762C5C7C1F5}" dt="2025-02-26T16:01:34.882" v="17" actId="962"/>
        <pc:sldMasterMkLst>
          <pc:docMk/>
          <pc:sldMasterMk cId="4129232618" sldId="2147483660"/>
        </pc:sldMasterMkLst>
        <pc:spChg chg="add del">
          <ac:chgData name="Marion Amler" userId="b9014e00-97cb-4ca5-ac53-0474a850cf03" providerId="ADAL" clId="{4EE0FA6B-176C-40BC-A391-9762C5C7C1F5}" dt="2025-02-26T16:01:23.788" v="14" actId="22"/>
          <ac:spMkLst>
            <pc:docMk/>
            <pc:sldMasterMk cId="4129232618" sldId="2147483660"/>
            <ac:spMk id="8" creationId="{E2F6E981-D2A9-0648-F2FB-8AD632EAF19B}"/>
          </ac:spMkLst>
        </pc:spChg>
        <pc:picChg chg="del">
          <ac:chgData name="Marion Amler" userId="b9014e00-97cb-4ca5-ac53-0474a850cf03" providerId="ADAL" clId="{4EE0FA6B-176C-40BC-A391-9762C5C7C1F5}" dt="2025-02-26T16:01:20.627" v="12" actId="478"/>
          <ac:picMkLst>
            <pc:docMk/>
            <pc:sldMasterMk cId="4129232618" sldId="2147483660"/>
            <ac:picMk id="10" creationId="{A811F984-7900-2489-5760-4A9A4A9264C7}"/>
          </ac:picMkLst>
        </pc:picChg>
        <pc:picChg chg="add mod">
          <ac:chgData name="Marion Amler" userId="b9014e00-97cb-4ca5-ac53-0474a850cf03" providerId="ADAL" clId="{4EE0FA6B-176C-40BC-A391-9762C5C7C1F5}" dt="2025-02-26T16:01:34.882" v="17" actId="962"/>
          <ac:picMkLst>
            <pc:docMk/>
            <pc:sldMasterMk cId="4129232618" sldId="2147483660"/>
            <ac:picMk id="11" creationId="{9E527DBC-2778-B0A5-0FF4-F06F74EDEB4E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E992686-71EF-A1B5-FF2C-ED81703317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CE0D49-2B94-BD88-5EAF-CFE0088DB4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2686E-6932-47C5-A729-32BD3C902B19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A02AD6-7728-79DE-4A04-509EBE46E2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98F3CE-005F-80B8-47A0-17F4D0C350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FC7EA-F84B-4841-84B6-8CF34FE523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202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237197"/>
            <a:ext cx="6425724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970580"/>
            <a:ext cx="5669756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23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37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02483"/>
            <a:ext cx="1630055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02483"/>
            <a:ext cx="479566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55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64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884671"/>
            <a:ext cx="6520220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059035"/>
            <a:ext cx="6520220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75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012414"/>
            <a:ext cx="3212862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012414"/>
            <a:ext cx="3212862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1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02484"/>
            <a:ext cx="6520220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853171"/>
            <a:ext cx="319809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761381"/>
            <a:ext cx="3198096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853171"/>
            <a:ext cx="3213847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2761381"/>
            <a:ext cx="321384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52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99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2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088455"/>
            <a:ext cx="3827085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39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088455"/>
            <a:ext cx="3827085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58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02484"/>
            <a:ext cx="652022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012414"/>
            <a:ext cx="652022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8641F7-9F69-43DF-880D-3D4841A5B554}" type="datetimeFigureOut">
              <a:rPr lang="de-DE" smtClean="0"/>
              <a:t>26.02.2025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7006700"/>
            <a:ext cx="255139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B513CB-1C0B-42CA-8AD0-F16D263529BB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9E527DBC-2778-B0A5-0FF4-F06F74EDEB4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" y="1500"/>
            <a:ext cx="7556675" cy="755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3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0F8FF-027C-E7E4-03EC-B6FE03FD5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E2B7A-07B3-5249-9D13-2365C8B7D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286" y="2522742"/>
            <a:ext cx="7039428" cy="1780706"/>
          </a:xfrm>
        </p:spPr>
        <p:txBody>
          <a:bodyPr>
            <a:noAutofit/>
          </a:bodyPr>
          <a:lstStyle/>
          <a:p>
            <a:pPr algn="l"/>
            <a:r>
              <a:rPr lang="de-DE" sz="5400" b="1" dirty="0">
                <a:solidFill>
                  <a:schemeClr val="bg1"/>
                </a:solidFill>
              </a:rPr>
              <a:t>Hier kann Ihr </a:t>
            </a:r>
            <a:br>
              <a:rPr lang="de-DE" sz="5400" b="1" dirty="0">
                <a:solidFill>
                  <a:schemeClr val="bg1"/>
                </a:solidFill>
              </a:rPr>
            </a:br>
            <a:r>
              <a:rPr lang="de-DE" sz="5400" b="1" dirty="0">
                <a:solidFill>
                  <a:schemeClr val="bg1"/>
                </a:solidFill>
              </a:rPr>
              <a:t>Beitragstitel stehen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A5DF82-CA98-7123-2BA2-4F5A4F69E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02" y="6400800"/>
            <a:ext cx="5528412" cy="1042920"/>
          </a:xfrm>
        </p:spPr>
        <p:txBody>
          <a:bodyPr>
            <a:normAutofit lnSpcReduction="10000"/>
          </a:bodyPr>
          <a:lstStyle/>
          <a:p>
            <a:pPr marL="457200" indent="-457200" algn="r">
              <a:buFont typeface="Wingdings" panose="05000000000000000000" pitchFamily="2" charset="2"/>
              <a:buChar char="¤"/>
            </a:pPr>
            <a:r>
              <a:rPr lang="de-DE" sz="3200" b="1" dirty="0">
                <a:solidFill>
                  <a:srgbClr val="00518C"/>
                </a:solidFill>
              </a:rPr>
              <a:t>Montag, 17. März  </a:t>
            </a:r>
          </a:p>
          <a:p>
            <a:pPr algn="r"/>
            <a:r>
              <a:rPr lang="de-DE" sz="3200" b="1" dirty="0">
                <a:solidFill>
                  <a:srgbClr val="00518C"/>
                </a:solidFill>
              </a:rPr>
              <a:t>14.00 Uhr | Senatssaal 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23534D41-CD08-1ED4-D489-E70C8DA81755}"/>
              </a:ext>
            </a:extLst>
          </p:cNvPr>
          <p:cNvSpPr txBox="1">
            <a:spLocks/>
          </p:cNvSpPr>
          <p:nvPr/>
        </p:nvSpPr>
        <p:spPr>
          <a:xfrm>
            <a:off x="290286" y="4214667"/>
            <a:ext cx="6578105" cy="585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400" dirty="0">
                <a:solidFill>
                  <a:schemeClr val="bg1"/>
                </a:solidFill>
              </a:rPr>
              <a:t>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1 | 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2 | 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3 …</a:t>
            </a:r>
          </a:p>
        </p:txBody>
      </p:sp>
    </p:spTree>
    <p:extLst>
      <p:ext uri="{BB962C8B-B14F-4D97-AF65-F5344CB8AC3E}">
        <p14:creationId xmlns:p14="http://schemas.microsoft.com/office/powerpoint/2010/main" val="233454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D7E91-8B16-D2BA-B474-7BBA45B1D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286" y="2637542"/>
            <a:ext cx="7039428" cy="1780706"/>
          </a:xfrm>
        </p:spPr>
        <p:txBody>
          <a:bodyPr>
            <a:noAutofit/>
          </a:bodyPr>
          <a:lstStyle/>
          <a:p>
            <a:pPr algn="l"/>
            <a:r>
              <a:rPr lang="de-DE" sz="4800" b="1" dirty="0">
                <a:solidFill>
                  <a:schemeClr val="bg1"/>
                </a:solidFill>
              </a:rPr>
              <a:t>Hier kann Ihr </a:t>
            </a:r>
            <a:br>
              <a:rPr lang="de-DE" sz="4800" b="1" dirty="0">
                <a:solidFill>
                  <a:schemeClr val="bg1"/>
                </a:solidFill>
              </a:rPr>
            </a:br>
            <a:r>
              <a:rPr lang="de-DE" sz="4800" b="1" dirty="0">
                <a:solidFill>
                  <a:schemeClr val="bg1"/>
                </a:solidFill>
              </a:rPr>
              <a:t>Beitragstitel stehen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287BDF-7582-9D7A-674C-81B97A371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286" y="2344981"/>
            <a:ext cx="5903516" cy="585122"/>
          </a:xfrm>
        </p:spPr>
        <p:txBody>
          <a:bodyPr>
            <a:normAutofit fontScale="92500"/>
          </a:bodyPr>
          <a:lstStyle/>
          <a:p>
            <a:pPr algn="l"/>
            <a:r>
              <a:rPr lang="de-DE" sz="3200" b="1" dirty="0">
                <a:solidFill>
                  <a:schemeClr val="bg1"/>
                </a:solidFill>
                <a:sym typeface="Wingdings" panose="05000000000000000000" pitchFamily="2" charset="2"/>
              </a:rPr>
              <a:t> </a:t>
            </a:r>
            <a:r>
              <a:rPr lang="de-DE" sz="3200" b="1" dirty="0">
                <a:solidFill>
                  <a:schemeClr val="bg1"/>
                </a:solidFill>
              </a:rPr>
              <a:t>Montag, 17. März um 14.00 Uhr 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8F59D66F-B153-137B-A2DD-980CE699F429}"/>
              </a:ext>
            </a:extLst>
          </p:cNvPr>
          <p:cNvSpPr txBox="1">
            <a:spLocks/>
          </p:cNvSpPr>
          <p:nvPr/>
        </p:nvSpPr>
        <p:spPr>
          <a:xfrm>
            <a:off x="290286" y="4488871"/>
            <a:ext cx="7039428" cy="585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400" dirty="0">
                <a:solidFill>
                  <a:schemeClr val="bg1"/>
                </a:solidFill>
              </a:rPr>
              <a:t>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1 | 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2 | Vor- und Zuname </a:t>
            </a:r>
            <a:r>
              <a:rPr lang="de-DE" sz="2400" dirty="0" err="1">
                <a:solidFill>
                  <a:schemeClr val="bg1"/>
                </a:solidFill>
              </a:rPr>
              <a:t>Ref</a:t>
            </a:r>
            <a:r>
              <a:rPr lang="de-DE" sz="2400" dirty="0">
                <a:solidFill>
                  <a:schemeClr val="bg1"/>
                </a:solidFill>
              </a:rPr>
              <a:t> 3 …</a:t>
            </a:r>
          </a:p>
        </p:txBody>
      </p:sp>
    </p:spTree>
    <p:extLst>
      <p:ext uri="{BB962C8B-B14F-4D97-AF65-F5344CB8AC3E}">
        <p14:creationId xmlns:p14="http://schemas.microsoft.com/office/powerpoint/2010/main" val="136634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6655ab-3c44-4460-9f88-e8efde178eaa">
      <Terms xmlns="http://schemas.microsoft.com/office/infopath/2007/PartnerControls"/>
    </lcf76f155ced4ddcb4097134ff3c332f>
    <TaxCatchAll xmlns="54232dcd-cfdd-486e-89c1-fbc9225151c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773F1B6D071B4DB30E6319D52A69FE" ma:contentTypeVersion="18" ma:contentTypeDescription="Ein neues Dokument erstellen." ma:contentTypeScope="" ma:versionID="19635c95adac044dbf776a7d3b133490">
  <xsd:schema xmlns:xsd="http://www.w3.org/2001/XMLSchema" xmlns:xs="http://www.w3.org/2001/XMLSchema" xmlns:p="http://schemas.microsoft.com/office/2006/metadata/properties" xmlns:ns2="de6655ab-3c44-4460-9f88-e8efde178eaa" xmlns:ns3="54232dcd-cfdd-486e-89c1-fbc9225151ce" targetNamespace="http://schemas.microsoft.com/office/2006/metadata/properties" ma:root="true" ma:fieldsID="d2220e603c877eafbd6660d6b673a1d1" ns2:_="" ns3:_="">
    <xsd:import namespace="de6655ab-3c44-4460-9f88-e8efde178eaa"/>
    <xsd:import namespace="54232dcd-cfdd-486e-89c1-fbc9225151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655ab-3c44-4460-9f88-e8efde178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c82b891f-508d-4666-a795-9871de6429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32dcd-cfdd-486e-89c1-fbc9225151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b1535dc-279b-41fc-9f3e-beab1243637b}" ma:internalName="TaxCatchAll" ma:showField="CatchAllData" ma:web="54232dcd-cfdd-486e-89c1-fbc9225151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75BE65-7EA4-4C21-8129-8F725A4B8E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E9FABE-6210-46D0-A712-74BC763D78F4}">
  <ds:schemaRefs>
    <ds:schemaRef ds:uri="http://schemas.microsoft.com/office/2006/metadata/properties"/>
    <ds:schemaRef ds:uri="http://schemas.microsoft.com/office/infopath/2007/PartnerControls"/>
    <ds:schemaRef ds:uri="de6655ab-3c44-4460-9f88-e8efde178eaa"/>
    <ds:schemaRef ds:uri="54232dcd-cfdd-486e-89c1-fbc9225151ce"/>
  </ds:schemaRefs>
</ds:datastoreItem>
</file>

<file path=customXml/itemProps3.xml><?xml version="1.0" encoding="utf-8"?>
<ds:datastoreItem xmlns:ds="http://schemas.openxmlformats.org/officeDocument/2006/customXml" ds:itemID="{4E2DFA84-04F7-4F99-B2EE-1544D7983E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6655ab-3c44-4460-9f88-e8efde178eaa"/>
    <ds:schemaRef ds:uri="54232dcd-cfdd-486e-89c1-fbc9225151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</Words>
  <Application>Microsoft Office PowerPoint</Application>
  <PresentationFormat>Benutzerdefiniert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Arial</vt:lpstr>
      <vt:lpstr>Corbel</vt:lpstr>
      <vt:lpstr>Wingdings</vt:lpstr>
      <vt:lpstr>Office</vt:lpstr>
      <vt:lpstr>Hier kann Ihr  Beitragstitel stehen</vt:lpstr>
      <vt:lpstr>Hier kann Ihr  Beitragstitel stehen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Marion Amler</dc:creator>
  <cp:lastModifiedBy>Marion Amler</cp:lastModifiedBy>
  <cp:revision>2</cp:revision>
  <dcterms:created xsi:type="dcterms:W3CDTF">2025-02-26T10:27:46Z</dcterms:created>
  <dcterms:modified xsi:type="dcterms:W3CDTF">2025-02-26T16:02:27Z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0x010100BE773F1B6D071B4DB30E6319D52A69FE</vt:lpwstr>
  </property>
  <property fmtid="{D5CDD505-2E9C-101B-9397-08002B2CF9AE}" pid="3" name="MediaServiceImageTags">
    <vt:lpwstr/>
  </property>
</Properties>
</file>