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6C21"/>
    <a:srgbClr val="00538D"/>
    <a:srgbClr val="00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450" autoAdjust="0"/>
    <p:restoredTop sz="94660"/>
  </p:normalViewPr>
  <p:slideViewPr>
    <p:cSldViewPr snapToGrid="0" snapToObjects="1">
      <p:cViewPr>
        <p:scale>
          <a:sx n="200" d="100"/>
          <a:sy n="200" d="100"/>
        </p:scale>
        <p:origin x="-24" y="-80"/>
      </p:cViewPr>
      <p:guideLst>
        <p:guide orient="horz" pos="203"/>
        <p:guide orient="horz" pos="4141"/>
        <p:guide pos="54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2.xml"/><Relationship Id="rId5" Type="http://schemas.openxmlformats.org/officeDocument/2006/relationships/printerSettings" Target="printerSettings/printerSettings1.bin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5C36B-87D9-5445-86C4-5D50A5F62E97}" type="datetimeFigureOut">
              <a:rPr lang="de-DE" smtClean="0"/>
              <a:t>06.11.20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43BB5-501B-C940-A64A-0A753A113D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114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50591-D291-2A4F-96EA-8FC97B3A5AE4}" type="datetimeFigureOut">
              <a:rPr lang="de-DE" smtClean="0"/>
              <a:t>06.11.20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6A41D-7254-4A42-9EF7-67C66ECB3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6214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5776-227D-E94D-A664-7CB3B1237CD4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>
          <a:xfrm>
            <a:off x="7210425" y="322263"/>
            <a:ext cx="1487488" cy="7032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326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5776-227D-E94D-A664-7CB3B1237C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9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20800"/>
            <a:ext cx="2057400" cy="480536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20800"/>
            <a:ext cx="6019800" cy="480536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5776-227D-E94D-A664-7CB3B1237C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00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5776-227D-E94D-A664-7CB3B1237C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18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5776-227D-E94D-A664-7CB3B1237C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560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85999"/>
            <a:ext cx="4038600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038600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5776-227D-E94D-A664-7CB3B1237C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3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17700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912533"/>
            <a:ext cx="4040188" cy="32136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17700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912533"/>
            <a:ext cx="4041775" cy="32136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5776-227D-E94D-A664-7CB3B1237C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5776-227D-E94D-A664-7CB3B1237C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8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5776-227D-E94D-A664-7CB3B1237C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79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3721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2599267"/>
            <a:ext cx="3008313" cy="35268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5776-227D-E94D-A664-7CB3B1237C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94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405467"/>
            <a:ext cx="5486400" cy="33221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5776-227D-E94D-A664-7CB3B1237C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29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jpg"/><Relationship Id="rId15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logo_master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41" y="0"/>
            <a:ext cx="9212610" cy="1342084"/>
          </a:xfrm>
          <a:prstGeom prst="rect">
            <a:avLst/>
          </a:prstGeom>
        </p:spPr>
      </p:pic>
      <p:pic>
        <p:nvPicPr>
          <p:cNvPr id="10" name="Bild 9" descr="linie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80" y="6024863"/>
            <a:ext cx="8580173" cy="5665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386942"/>
            <a:ext cx="8229600" cy="6763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Hier steht eine Überschrift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205181"/>
            <a:ext cx="8229600" cy="3994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464233" y="632848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538D"/>
                </a:solidFill>
                <a:latin typeface="MetaPlusBook RomanTurk Reg 2"/>
                <a:cs typeface="MetaPlusBook RomanTurk Reg 2"/>
              </a:defRPr>
            </a:lvl1pPr>
          </a:lstStyle>
          <a:p>
            <a:endParaRPr lang="de-DE" dirty="0"/>
          </a:p>
        </p:txBody>
      </p:sp>
      <p:sp>
        <p:nvSpPr>
          <p:cNvPr id="12" name="Bildplatzhalter 4"/>
          <p:cNvSpPr txBox="1">
            <a:spLocks/>
          </p:cNvSpPr>
          <p:nvPr userDrawn="1"/>
        </p:nvSpPr>
        <p:spPr>
          <a:xfrm>
            <a:off x="7210425" y="332032"/>
            <a:ext cx="1487488" cy="70326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003663"/>
                </a:solidFill>
                <a:latin typeface="MetaPlusBook RomanTurk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003663"/>
                </a:solidFill>
                <a:latin typeface="MetaPlusBook RomanTur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3663"/>
                </a:solidFill>
                <a:latin typeface="MetaPlusBook RomanTur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3663"/>
                </a:solidFill>
                <a:latin typeface="MetaPlusBook RomanTurk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003663"/>
                </a:solidFill>
                <a:latin typeface="MetaPlusBook RomanTurk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491957" y="6373282"/>
            <a:ext cx="2477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kern="1200" dirty="0" err="1" smtClean="0">
                <a:solidFill>
                  <a:srgbClr val="00538D"/>
                </a:solidFill>
                <a:latin typeface="MetaPlusBook RomanTurk Reg 2"/>
                <a:ea typeface="+mn-ea"/>
                <a:cs typeface="MetaPlusBook RomanTurk Reg 2"/>
              </a:rPr>
              <a:t>www.armut</a:t>
            </a:r>
            <a:r>
              <a:rPr lang="de-DE" sz="1200" kern="1200" dirty="0" smtClean="0">
                <a:solidFill>
                  <a:srgbClr val="00538D"/>
                </a:solidFill>
                <a:latin typeface="MetaPlusBook RomanTurk Reg 2"/>
                <a:ea typeface="+mn-ea"/>
                <a:cs typeface="MetaPlusBook RomanTurk Reg 2"/>
              </a:rPr>
              <a:t>-und-</a:t>
            </a:r>
            <a:r>
              <a:rPr lang="de-DE" sz="1200" kern="1200" dirty="0" err="1" smtClean="0">
                <a:solidFill>
                  <a:srgbClr val="00538D"/>
                </a:solidFill>
                <a:latin typeface="MetaPlusBook RomanTurk Reg 2"/>
                <a:ea typeface="+mn-ea"/>
                <a:cs typeface="MetaPlusBook RomanTurk Reg 2"/>
              </a:rPr>
              <a:t>gesundheit.de</a:t>
            </a:r>
            <a:endParaRPr lang="de-DE" sz="1200" dirty="0">
              <a:solidFill>
                <a:srgbClr val="00538D"/>
              </a:solidFill>
              <a:latin typeface="MetaPlusBook RomanTurk Reg 2"/>
              <a:cs typeface="MetaPlusBook RomanTurk Reg 2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241196" y="6374113"/>
            <a:ext cx="264099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00538D"/>
                </a:solidFill>
                <a:latin typeface="MetaPlusBook RomanTurk Reg 2"/>
                <a:cs typeface="MetaPlusBook RomanTurk Reg 2"/>
              </a:rPr>
              <a:t>@</a:t>
            </a:r>
            <a:r>
              <a:rPr lang="de-DE" sz="1200" dirty="0" err="1" smtClean="0">
                <a:solidFill>
                  <a:srgbClr val="00538D"/>
                </a:solidFill>
                <a:latin typeface="MetaPlusBook RomanTurk Reg 2"/>
                <a:cs typeface="MetaPlusBook RomanTurk Reg 2"/>
              </a:rPr>
              <a:t>Kongress_AuG</a:t>
            </a:r>
            <a:r>
              <a:rPr lang="de-DE" sz="1200" dirty="0" smtClean="0">
                <a:solidFill>
                  <a:srgbClr val="00538D"/>
                </a:solidFill>
                <a:latin typeface="MetaPlusBook RomanTurk Reg 2"/>
                <a:cs typeface="MetaPlusBook RomanTurk Reg 2"/>
              </a:rPr>
              <a:t> </a:t>
            </a:r>
            <a:r>
              <a:rPr lang="de-DE" sz="1200" dirty="0" smtClean="0">
                <a:solidFill>
                  <a:srgbClr val="F36C21"/>
                </a:solidFill>
                <a:latin typeface="MetaPlusBold RomanTurk Bold 2"/>
                <a:cs typeface="MetaPlusBold RomanTurk Bold 2"/>
              </a:rPr>
              <a:t>#KongressAuG2021</a:t>
            </a:r>
            <a:endParaRPr lang="de-DE" sz="1200" dirty="0">
              <a:solidFill>
                <a:srgbClr val="F36C21"/>
              </a:solidFill>
              <a:latin typeface="MetaPlusBold RomanTurk Bold 2"/>
              <a:cs typeface="MetaPlusBold RomanTurk Bold 2"/>
            </a:endParaRPr>
          </a:p>
        </p:txBody>
      </p:sp>
      <p:pic>
        <p:nvPicPr>
          <p:cNvPr id="7" name="Bild 6" descr="A&amp;G2021_twittervogel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571" y="6424150"/>
            <a:ext cx="181174" cy="18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3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rgbClr val="00538D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500" kern="1200">
          <a:solidFill>
            <a:srgbClr val="00538D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100" kern="1200">
          <a:solidFill>
            <a:srgbClr val="00538D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700" kern="1200">
          <a:solidFill>
            <a:srgbClr val="00538D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rgbClr val="00538D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100" kern="1200">
          <a:solidFill>
            <a:srgbClr val="00538D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5776-227D-E94D-A664-7CB3B1237CD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078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lehrreich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773F1B6D071B4DB30E6319D52A69FE" ma:contentTypeVersion="12" ma:contentTypeDescription="Ein neues Dokument erstellen." ma:contentTypeScope="" ma:versionID="bb195b3cc660617d316134d3492e73b1">
  <xsd:schema xmlns:xsd="http://www.w3.org/2001/XMLSchema" xmlns:xs="http://www.w3.org/2001/XMLSchema" xmlns:p="http://schemas.microsoft.com/office/2006/metadata/properties" xmlns:ns2="de6655ab-3c44-4460-9f88-e8efde178eaa" xmlns:ns3="54232dcd-cfdd-486e-89c1-fbc9225151ce" targetNamespace="http://schemas.microsoft.com/office/2006/metadata/properties" ma:root="true" ma:fieldsID="be7f3fb8681bcb856b88f75406459087" ns2:_="" ns3:_="">
    <xsd:import namespace="de6655ab-3c44-4460-9f88-e8efde178eaa"/>
    <xsd:import namespace="54232dcd-cfdd-486e-89c1-fbc9225151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655ab-3c44-4460-9f88-e8efde178e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32dcd-cfdd-486e-89c1-fbc9225151c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E8ABC6-0201-4449-9907-F9660D4E78DE}"/>
</file>

<file path=customXml/itemProps2.xml><?xml version="1.0" encoding="utf-8"?>
<ds:datastoreItem xmlns:ds="http://schemas.openxmlformats.org/officeDocument/2006/customXml" ds:itemID="{FC837148-A660-4954-AB88-491228984CE9}"/>
</file>

<file path=customXml/itemProps3.xml><?xml version="1.0" encoding="utf-8"?>
<ds:datastoreItem xmlns:ds="http://schemas.openxmlformats.org/officeDocument/2006/customXml" ds:itemID="{143AB64F-A4E2-4144-9E0C-70DADF912F2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Macintosh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yyy</dc:creator>
  <cp:lastModifiedBy>xxx yyy</cp:lastModifiedBy>
  <cp:revision>38</cp:revision>
  <dcterms:created xsi:type="dcterms:W3CDTF">2020-09-02T23:08:41Z</dcterms:created>
  <dcterms:modified xsi:type="dcterms:W3CDTF">2020-11-06T16:54:49Z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0x010100BE773F1B6D071B4DB30E6319D52A69FE</vt:lpwstr>
  </property>
</Properties>
</file>